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22"/>
  </p:notesMasterIdLst>
  <p:sldIdLst>
    <p:sldId id="256" r:id="rId2"/>
    <p:sldId id="257" r:id="rId3"/>
    <p:sldId id="264" r:id="rId4"/>
    <p:sldId id="259" r:id="rId5"/>
    <p:sldId id="260" r:id="rId6"/>
    <p:sldId id="262" r:id="rId7"/>
    <p:sldId id="263" r:id="rId8"/>
    <p:sldId id="265" r:id="rId9"/>
    <p:sldId id="268" r:id="rId10"/>
    <p:sldId id="269" r:id="rId11"/>
    <p:sldId id="270" r:id="rId12"/>
    <p:sldId id="271" r:id="rId13"/>
    <p:sldId id="272" r:id="rId14"/>
    <p:sldId id="274" r:id="rId15"/>
    <p:sldId id="277" r:id="rId16"/>
    <p:sldId id="278" r:id="rId17"/>
    <p:sldId id="279" r:id="rId18"/>
    <p:sldId id="280" r:id="rId19"/>
    <p:sldId id="281"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9B16C-F180-F945-83CD-9AFF78BCB8D6}" v="232" dt="2023-12-30T07:43:54.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1"/>
    <p:restoredTop sz="94692"/>
  </p:normalViewPr>
  <p:slideViewPr>
    <p:cSldViewPr snapToGrid="0">
      <p:cViewPr>
        <p:scale>
          <a:sx n="89" d="100"/>
          <a:sy n="89" d="100"/>
        </p:scale>
        <p:origin x="14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TRIVEDI" userId="d5af4419-f57f-44ed-85f9-7994b0b0c41b" providerId="ADAL" clId="{1D79B16C-F180-F945-83CD-9AFF78BCB8D6}"/>
    <pc:docChg chg="undo custSel addSld delSld modSld">
      <pc:chgData name="YASH TRIVEDI" userId="d5af4419-f57f-44ed-85f9-7994b0b0c41b" providerId="ADAL" clId="{1D79B16C-F180-F945-83CD-9AFF78BCB8D6}" dt="2023-12-30T08:06:08.954" v="6080" actId="478"/>
      <pc:docMkLst>
        <pc:docMk/>
      </pc:docMkLst>
      <pc:sldChg chg="modSp mod">
        <pc:chgData name="YASH TRIVEDI" userId="d5af4419-f57f-44ed-85f9-7994b0b0c41b" providerId="ADAL" clId="{1D79B16C-F180-F945-83CD-9AFF78BCB8D6}" dt="2023-12-30T07:58:39.056" v="5687" actId="20577"/>
        <pc:sldMkLst>
          <pc:docMk/>
          <pc:sldMk cId="808048941" sldId="257"/>
        </pc:sldMkLst>
        <pc:spChg chg="mod">
          <ac:chgData name="YASH TRIVEDI" userId="d5af4419-f57f-44ed-85f9-7994b0b0c41b" providerId="ADAL" clId="{1D79B16C-F180-F945-83CD-9AFF78BCB8D6}" dt="2023-12-30T07:58:39.056" v="5687" actId="20577"/>
          <ac:spMkLst>
            <pc:docMk/>
            <pc:sldMk cId="808048941" sldId="257"/>
            <ac:spMk id="3" creationId="{492AE037-CC37-F4BE-8B6C-BAF8E5E8D0F3}"/>
          </ac:spMkLst>
        </pc:spChg>
      </pc:sldChg>
      <pc:sldChg chg="addSp delSp modSp mod">
        <pc:chgData name="YASH TRIVEDI" userId="d5af4419-f57f-44ed-85f9-7994b0b0c41b" providerId="ADAL" clId="{1D79B16C-F180-F945-83CD-9AFF78BCB8D6}" dt="2023-12-29T07:32:23.698" v="852" actId="478"/>
        <pc:sldMkLst>
          <pc:docMk/>
          <pc:sldMk cId="3559020993" sldId="259"/>
        </pc:sldMkLst>
        <pc:picChg chg="add del mod">
          <ac:chgData name="YASH TRIVEDI" userId="d5af4419-f57f-44ed-85f9-7994b0b0c41b" providerId="ADAL" clId="{1D79B16C-F180-F945-83CD-9AFF78BCB8D6}" dt="2023-12-29T07:32:23.698" v="852" actId="478"/>
          <ac:picMkLst>
            <pc:docMk/>
            <pc:sldMk cId="3559020993" sldId="259"/>
            <ac:picMk id="4" creationId="{32D999B8-60AE-C3A2-731B-7B28261D906A}"/>
          </ac:picMkLst>
        </pc:picChg>
      </pc:sldChg>
      <pc:sldChg chg="addSp delSp modSp mod">
        <pc:chgData name="YASH TRIVEDI" userId="d5af4419-f57f-44ed-85f9-7994b0b0c41b" providerId="ADAL" clId="{1D79B16C-F180-F945-83CD-9AFF78BCB8D6}" dt="2023-12-30T07:06:47.079" v="4731" actId="20577"/>
        <pc:sldMkLst>
          <pc:docMk/>
          <pc:sldMk cId="60655356" sldId="261"/>
        </pc:sldMkLst>
        <pc:spChg chg="del mod">
          <ac:chgData name="YASH TRIVEDI" userId="d5af4419-f57f-44ed-85f9-7994b0b0c41b" providerId="ADAL" clId="{1D79B16C-F180-F945-83CD-9AFF78BCB8D6}" dt="2023-12-29T06:22:35.522" v="331" actId="478"/>
          <ac:spMkLst>
            <pc:docMk/>
            <pc:sldMk cId="60655356" sldId="261"/>
            <ac:spMk id="3" creationId="{F914350F-33A6-AE04-DACB-733CAE916147}"/>
          </ac:spMkLst>
        </pc:spChg>
        <pc:spChg chg="add mod">
          <ac:chgData name="YASH TRIVEDI" userId="d5af4419-f57f-44ed-85f9-7994b0b0c41b" providerId="ADAL" clId="{1D79B16C-F180-F945-83CD-9AFF78BCB8D6}" dt="2023-12-29T06:22:42.419" v="342" actId="20577"/>
          <ac:spMkLst>
            <pc:docMk/>
            <pc:sldMk cId="60655356" sldId="261"/>
            <ac:spMk id="4" creationId="{C1944FCB-C4E6-A7C3-1E8B-48B81AEAC7EB}"/>
          </ac:spMkLst>
        </pc:spChg>
        <pc:spChg chg="add del mod">
          <ac:chgData name="YASH TRIVEDI" userId="d5af4419-f57f-44ed-85f9-7994b0b0c41b" providerId="ADAL" clId="{1D79B16C-F180-F945-83CD-9AFF78BCB8D6}" dt="2023-12-29T06:22:35.522" v="331" actId="478"/>
          <ac:spMkLst>
            <pc:docMk/>
            <pc:sldMk cId="60655356" sldId="261"/>
            <ac:spMk id="5" creationId="{B094DAA8-0AD7-56F2-21BD-14D754E8148F}"/>
          </ac:spMkLst>
        </pc:spChg>
        <pc:spChg chg="add mod">
          <ac:chgData name="YASH TRIVEDI" userId="d5af4419-f57f-44ed-85f9-7994b0b0c41b" providerId="ADAL" clId="{1D79B16C-F180-F945-83CD-9AFF78BCB8D6}" dt="2023-12-30T07:06:47.079" v="4731" actId="20577"/>
          <ac:spMkLst>
            <pc:docMk/>
            <pc:sldMk cId="60655356" sldId="261"/>
            <ac:spMk id="6" creationId="{7513701F-9618-EF7A-127B-172E1FF18730}"/>
          </ac:spMkLst>
        </pc:spChg>
        <pc:picChg chg="add del">
          <ac:chgData name="YASH TRIVEDI" userId="d5af4419-f57f-44ed-85f9-7994b0b0c41b" providerId="ADAL" clId="{1D79B16C-F180-F945-83CD-9AFF78BCB8D6}" dt="2023-12-29T06:22:38.288" v="332" actId="478"/>
          <ac:picMkLst>
            <pc:docMk/>
            <pc:sldMk cId="60655356" sldId="261"/>
            <ac:picMk id="2050" creationId="{FD721930-94CD-1F58-3CCA-D7AE78D6232D}"/>
          </ac:picMkLst>
        </pc:picChg>
        <pc:picChg chg="add del mod">
          <ac:chgData name="YASH TRIVEDI" userId="d5af4419-f57f-44ed-85f9-7994b0b0c41b" providerId="ADAL" clId="{1D79B16C-F180-F945-83CD-9AFF78BCB8D6}" dt="2023-12-29T06:22:35.522" v="331" actId="478"/>
          <ac:picMkLst>
            <pc:docMk/>
            <pc:sldMk cId="60655356" sldId="261"/>
            <ac:picMk id="2052" creationId="{EC95B5CC-06E2-4983-BB1B-CCA5982A5156}"/>
          </ac:picMkLst>
        </pc:picChg>
      </pc:sldChg>
      <pc:sldChg chg="addSp delSp modSp new mod setBg">
        <pc:chgData name="YASH TRIVEDI" userId="d5af4419-f57f-44ed-85f9-7994b0b0c41b" providerId="ADAL" clId="{1D79B16C-F180-F945-83CD-9AFF78BCB8D6}" dt="2023-12-30T08:06:08.954" v="6080" actId="478"/>
        <pc:sldMkLst>
          <pc:docMk/>
          <pc:sldMk cId="2266938150" sldId="262"/>
        </pc:sldMkLst>
        <pc:spChg chg="mod">
          <ac:chgData name="YASH TRIVEDI" userId="d5af4419-f57f-44ed-85f9-7994b0b0c41b" providerId="ADAL" clId="{1D79B16C-F180-F945-83CD-9AFF78BCB8D6}" dt="2023-12-29T07:25:16.300" v="844" actId="26606"/>
          <ac:spMkLst>
            <pc:docMk/>
            <pc:sldMk cId="2266938150" sldId="262"/>
            <ac:spMk id="2" creationId="{D1BE1E59-787C-BDF6-9B6B-0BC3432BDBD0}"/>
          </ac:spMkLst>
        </pc:spChg>
        <pc:spChg chg="add del mod">
          <ac:chgData name="YASH TRIVEDI" userId="d5af4419-f57f-44ed-85f9-7994b0b0c41b" providerId="ADAL" clId="{1D79B16C-F180-F945-83CD-9AFF78BCB8D6}" dt="2023-12-29T07:25:34.187" v="849" actId="26606"/>
          <ac:spMkLst>
            <pc:docMk/>
            <pc:sldMk cId="2266938150" sldId="262"/>
            <ac:spMk id="3" creationId="{362DB38F-E3E5-DF2B-15BF-8C20F9C2ADD0}"/>
          </ac:spMkLst>
        </pc:spChg>
        <pc:spChg chg="add del">
          <ac:chgData name="YASH TRIVEDI" userId="d5af4419-f57f-44ed-85f9-7994b0b0c41b" providerId="ADAL" clId="{1D79B16C-F180-F945-83CD-9AFF78BCB8D6}" dt="2023-12-29T07:25:34.187" v="849" actId="26606"/>
          <ac:spMkLst>
            <pc:docMk/>
            <pc:sldMk cId="2266938150" sldId="262"/>
            <ac:spMk id="1037" creationId="{E6DE98E5-00A3-4AC5-9090-7FDBF90115DD}"/>
          </ac:spMkLst>
        </pc:spChg>
        <pc:spChg chg="add del">
          <ac:chgData name="YASH TRIVEDI" userId="d5af4419-f57f-44ed-85f9-7994b0b0c41b" providerId="ADAL" clId="{1D79B16C-F180-F945-83CD-9AFF78BCB8D6}" dt="2023-12-29T07:25:30.946" v="846" actId="26606"/>
          <ac:spMkLst>
            <pc:docMk/>
            <pc:sldMk cId="2266938150" sldId="262"/>
            <ac:spMk id="1043" creationId="{E6DE98E5-00A3-4AC5-9090-7FDBF90115DD}"/>
          </ac:spMkLst>
        </pc:spChg>
        <pc:spChg chg="add del">
          <ac:chgData name="YASH TRIVEDI" userId="d5af4419-f57f-44ed-85f9-7994b0b0c41b" providerId="ADAL" clId="{1D79B16C-F180-F945-83CD-9AFF78BCB8D6}" dt="2023-12-29T07:25:34.173" v="848" actId="26606"/>
          <ac:spMkLst>
            <pc:docMk/>
            <pc:sldMk cId="2266938150" sldId="262"/>
            <ac:spMk id="1049" creationId="{E6DE98E5-00A3-4AC5-9090-7FDBF90115DD}"/>
          </ac:spMkLst>
        </pc:spChg>
        <pc:spChg chg="add">
          <ac:chgData name="YASH TRIVEDI" userId="d5af4419-f57f-44ed-85f9-7994b0b0c41b" providerId="ADAL" clId="{1D79B16C-F180-F945-83CD-9AFF78BCB8D6}" dt="2023-12-29T07:25:34.187" v="849" actId="26606"/>
          <ac:spMkLst>
            <pc:docMk/>
            <pc:sldMk cId="2266938150" sldId="262"/>
            <ac:spMk id="1055" creationId="{E6DE98E5-00A3-4AC5-9090-7FDBF90115DD}"/>
          </ac:spMkLst>
        </pc:spChg>
        <pc:grpChg chg="add del">
          <ac:chgData name="YASH TRIVEDI" userId="d5af4419-f57f-44ed-85f9-7994b0b0c41b" providerId="ADAL" clId="{1D79B16C-F180-F945-83CD-9AFF78BCB8D6}" dt="2023-12-29T07:25:34.187" v="849" actId="26606"/>
          <ac:grpSpMkLst>
            <pc:docMk/>
            <pc:sldMk cId="2266938150" sldId="262"/>
            <ac:grpSpMk id="1033" creationId="{62BA6506-6E6A-48A3-86E8-58FD64833A10}"/>
          </ac:grpSpMkLst>
        </pc:grpChg>
        <pc:grpChg chg="add del">
          <ac:chgData name="YASH TRIVEDI" userId="d5af4419-f57f-44ed-85f9-7994b0b0c41b" providerId="ADAL" clId="{1D79B16C-F180-F945-83CD-9AFF78BCB8D6}" dt="2023-12-29T07:25:30.946" v="846" actId="26606"/>
          <ac:grpSpMkLst>
            <pc:docMk/>
            <pc:sldMk cId="2266938150" sldId="262"/>
            <ac:grpSpMk id="1040" creationId="{62BA6506-6E6A-48A3-86E8-58FD64833A10}"/>
          </ac:grpSpMkLst>
        </pc:grpChg>
        <pc:grpChg chg="add del">
          <ac:chgData name="YASH TRIVEDI" userId="d5af4419-f57f-44ed-85f9-7994b0b0c41b" providerId="ADAL" clId="{1D79B16C-F180-F945-83CD-9AFF78BCB8D6}" dt="2023-12-29T07:25:34.173" v="848" actId="26606"/>
          <ac:grpSpMkLst>
            <pc:docMk/>
            <pc:sldMk cId="2266938150" sldId="262"/>
            <ac:grpSpMk id="1046" creationId="{62BA6506-6E6A-48A3-86E8-58FD64833A10}"/>
          </ac:grpSpMkLst>
        </pc:grpChg>
        <pc:grpChg chg="add">
          <ac:chgData name="YASH TRIVEDI" userId="d5af4419-f57f-44ed-85f9-7994b0b0c41b" providerId="ADAL" clId="{1D79B16C-F180-F945-83CD-9AFF78BCB8D6}" dt="2023-12-29T07:25:34.187" v="849" actId="26606"/>
          <ac:grpSpMkLst>
            <pc:docMk/>
            <pc:sldMk cId="2266938150" sldId="262"/>
            <ac:grpSpMk id="1052" creationId="{62BA6506-6E6A-48A3-86E8-58FD64833A10}"/>
          </ac:grpSpMkLst>
        </pc:grpChg>
        <pc:graphicFrameChg chg="add del mod">
          <ac:chgData name="YASH TRIVEDI" userId="d5af4419-f57f-44ed-85f9-7994b0b0c41b" providerId="ADAL" clId="{1D79B16C-F180-F945-83CD-9AFF78BCB8D6}" dt="2023-12-29T06:13:55.244" v="279" actId="478"/>
          <ac:graphicFrameMkLst>
            <pc:docMk/>
            <pc:sldMk cId="2266938150" sldId="262"/>
            <ac:graphicFrameMk id="4" creationId="{7AF27C36-19D1-6942-3C6D-C14544777699}"/>
          </ac:graphicFrameMkLst>
        </pc:graphicFrameChg>
        <pc:graphicFrameChg chg="add del mod">
          <ac:chgData name="YASH TRIVEDI" userId="d5af4419-f57f-44ed-85f9-7994b0b0c41b" providerId="ADAL" clId="{1D79B16C-F180-F945-83CD-9AFF78BCB8D6}" dt="2023-12-29T06:15:36.511" v="305" actId="478"/>
          <ac:graphicFrameMkLst>
            <pc:docMk/>
            <pc:sldMk cId="2266938150" sldId="262"/>
            <ac:graphicFrameMk id="5" creationId="{093DD0FD-BA7F-E2F1-0125-934FD54AFE75}"/>
          </ac:graphicFrameMkLst>
        </pc:graphicFrameChg>
        <pc:graphicFrameChg chg="add del mod">
          <ac:chgData name="YASH TRIVEDI" userId="d5af4419-f57f-44ed-85f9-7994b0b0c41b" providerId="ADAL" clId="{1D79B16C-F180-F945-83CD-9AFF78BCB8D6}" dt="2023-12-29T06:17:19.029" v="310" actId="478"/>
          <ac:graphicFrameMkLst>
            <pc:docMk/>
            <pc:sldMk cId="2266938150" sldId="262"/>
            <ac:graphicFrameMk id="6" creationId="{DA297BEA-000F-2486-AD83-AF289DE0AA11}"/>
          </ac:graphicFrameMkLst>
        </pc:graphicFrameChg>
        <pc:graphicFrameChg chg="add del">
          <ac:chgData name="YASH TRIVEDI" userId="d5af4419-f57f-44ed-85f9-7994b0b0c41b" providerId="ADAL" clId="{1D79B16C-F180-F945-83CD-9AFF78BCB8D6}" dt="2023-12-29T07:25:30.946" v="846" actId="26606"/>
          <ac:graphicFrameMkLst>
            <pc:docMk/>
            <pc:sldMk cId="2266938150" sldId="262"/>
            <ac:graphicFrameMk id="1039" creationId="{121F5833-1A47-2445-EF05-D479ED567BCF}"/>
          </ac:graphicFrameMkLst>
        </pc:graphicFrameChg>
        <pc:graphicFrameChg chg="add del">
          <ac:chgData name="YASH TRIVEDI" userId="d5af4419-f57f-44ed-85f9-7994b0b0c41b" providerId="ADAL" clId="{1D79B16C-F180-F945-83CD-9AFF78BCB8D6}" dt="2023-12-29T07:25:34.173" v="848" actId="26606"/>
          <ac:graphicFrameMkLst>
            <pc:docMk/>
            <pc:sldMk cId="2266938150" sldId="262"/>
            <ac:graphicFrameMk id="1045" creationId="{AFB9DE3D-B8DA-D702-3333-004E84DF181D}"/>
          </ac:graphicFrameMkLst>
        </pc:graphicFrameChg>
        <pc:graphicFrameChg chg="add mod">
          <ac:chgData name="YASH TRIVEDI" userId="d5af4419-f57f-44ed-85f9-7994b0b0c41b" providerId="ADAL" clId="{1D79B16C-F180-F945-83CD-9AFF78BCB8D6}" dt="2023-12-29T07:40:29.305" v="1026" actId="20577"/>
          <ac:graphicFrameMkLst>
            <pc:docMk/>
            <pc:sldMk cId="2266938150" sldId="262"/>
            <ac:graphicFrameMk id="1051" creationId="{09E8AA3B-DE7D-AF5F-6F97-56252CBDE46B}"/>
          </ac:graphicFrameMkLst>
        </pc:graphicFrameChg>
        <pc:picChg chg="add del mod">
          <ac:chgData name="YASH TRIVEDI" userId="d5af4419-f57f-44ed-85f9-7994b0b0c41b" providerId="ADAL" clId="{1D79B16C-F180-F945-83CD-9AFF78BCB8D6}" dt="2023-12-30T08:06:08.954" v="6080" actId="478"/>
          <ac:picMkLst>
            <pc:docMk/>
            <pc:sldMk cId="2266938150" sldId="262"/>
            <ac:picMk id="3" creationId="{E4A7B8B6-E05E-D7FF-1580-6017C6036121}"/>
          </ac:picMkLst>
        </pc:picChg>
        <pc:picChg chg="add mod ord">
          <ac:chgData name="YASH TRIVEDI" userId="d5af4419-f57f-44ed-85f9-7994b0b0c41b" providerId="ADAL" clId="{1D79B16C-F180-F945-83CD-9AFF78BCB8D6}" dt="2023-12-29T07:25:16.300" v="844" actId="26606"/>
          <ac:picMkLst>
            <pc:docMk/>
            <pc:sldMk cId="2266938150" sldId="262"/>
            <ac:picMk id="1026" creationId="{BC7F5224-4A29-EF4E-E2D1-213C8FD75FCE}"/>
          </ac:picMkLst>
        </pc:picChg>
        <pc:picChg chg="add mod">
          <ac:chgData name="YASH TRIVEDI" userId="d5af4419-f57f-44ed-85f9-7994b0b0c41b" providerId="ADAL" clId="{1D79B16C-F180-F945-83CD-9AFF78BCB8D6}" dt="2023-12-29T07:25:16.300" v="844" actId="26606"/>
          <ac:picMkLst>
            <pc:docMk/>
            <pc:sldMk cId="2266938150" sldId="262"/>
            <ac:picMk id="1028" creationId="{F4B37918-1505-5831-2B0A-A1AD783FF894}"/>
          </ac:picMkLst>
        </pc:picChg>
        <pc:picChg chg="add del">
          <ac:chgData name="YASH TRIVEDI" userId="d5af4419-f57f-44ed-85f9-7994b0b0c41b" providerId="ADAL" clId="{1D79B16C-F180-F945-83CD-9AFF78BCB8D6}" dt="2023-12-29T07:24:59.775" v="842" actId="478"/>
          <ac:picMkLst>
            <pc:docMk/>
            <pc:sldMk cId="2266938150" sldId="262"/>
            <ac:picMk id="1030" creationId="{0DF01A46-9FFE-E3A7-F445-35842DA5001B}"/>
          </ac:picMkLst>
        </pc:picChg>
      </pc:sldChg>
      <pc:sldChg chg="addSp delSp modSp new mod setBg">
        <pc:chgData name="YASH TRIVEDI" userId="d5af4419-f57f-44ed-85f9-7994b0b0c41b" providerId="ADAL" clId="{1D79B16C-F180-F945-83CD-9AFF78BCB8D6}" dt="2023-12-29T07:32:41.478" v="854" actId="478"/>
        <pc:sldMkLst>
          <pc:docMk/>
          <pc:sldMk cId="3509889044" sldId="263"/>
        </pc:sldMkLst>
        <pc:spChg chg="mod">
          <ac:chgData name="YASH TRIVEDI" userId="d5af4419-f57f-44ed-85f9-7994b0b0c41b" providerId="ADAL" clId="{1D79B16C-F180-F945-83CD-9AFF78BCB8D6}" dt="2023-12-29T07:13:29.316" v="662" actId="26606"/>
          <ac:spMkLst>
            <pc:docMk/>
            <pc:sldMk cId="3509889044" sldId="263"/>
            <ac:spMk id="2" creationId="{0BFA6C50-09BE-82A4-B6EF-3620D5ADDFF2}"/>
          </ac:spMkLst>
        </pc:spChg>
        <pc:spChg chg="del">
          <ac:chgData name="YASH TRIVEDI" userId="d5af4419-f57f-44ed-85f9-7994b0b0c41b" providerId="ADAL" clId="{1D79B16C-F180-F945-83CD-9AFF78BCB8D6}" dt="2023-12-29T07:07:25.162" v="455"/>
          <ac:spMkLst>
            <pc:docMk/>
            <pc:sldMk cId="3509889044" sldId="263"/>
            <ac:spMk id="3" creationId="{8FD94982-A7EB-519E-1727-FA047DF7E6EC}"/>
          </ac:spMkLst>
        </pc:spChg>
        <pc:spChg chg="add del mod">
          <ac:chgData name="YASH TRIVEDI" userId="d5af4419-f57f-44ed-85f9-7994b0b0c41b" providerId="ADAL" clId="{1D79B16C-F180-F945-83CD-9AFF78BCB8D6}" dt="2023-12-29T07:07:56.317" v="466"/>
          <ac:spMkLst>
            <pc:docMk/>
            <pc:sldMk cId="3509889044" sldId="263"/>
            <ac:spMk id="4" creationId="{4D805CA4-BCC0-EED6-26AC-AE422291F2BC}"/>
          </ac:spMkLst>
        </pc:spChg>
        <pc:spChg chg="add del mod">
          <ac:chgData name="YASH TRIVEDI" userId="d5af4419-f57f-44ed-85f9-7994b0b0c41b" providerId="ADAL" clId="{1D79B16C-F180-F945-83CD-9AFF78BCB8D6}" dt="2023-12-29T07:13:19.524" v="660"/>
          <ac:spMkLst>
            <pc:docMk/>
            <pc:sldMk cId="3509889044" sldId="263"/>
            <ac:spMk id="5" creationId="{A4402247-B8B8-1720-2C3D-2F14116887DD}"/>
          </ac:spMkLst>
        </pc:spChg>
        <pc:spChg chg="add mod ord">
          <ac:chgData name="YASH TRIVEDI" userId="d5af4419-f57f-44ed-85f9-7994b0b0c41b" providerId="ADAL" clId="{1D79B16C-F180-F945-83CD-9AFF78BCB8D6}" dt="2023-12-29T07:14:50.865" v="837" actId="20577"/>
          <ac:spMkLst>
            <pc:docMk/>
            <pc:sldMk cId="3509889044" sldId="263"/>
            <ac:spMk id="6" creationId="{40A6598B-C92E-8493-18C7-E77F67AC3FC9}"/>
          </ac:spMkLst>
        </pc:spChg>
        <pc:graphicFrameChg chg="add del modGraphic">
          <ac:chgData name="YASH TRIVEDI" userId="d5af4419-f57f-44ed-85f9-7994b0b0c41b" providerId="ADAL" clId="{1D79B16C-F180-F945-83CD-9AFF78BCB8D6}" dt="2023-12-29T07:32:41.478" v="854" actId="478"/>
          <ac:graphicFrameMkLst>
            <pc:docMk/>
            <pc:sldMk cId="3509889044" sldId="263"/>
            <ac:graphicFrameMk id="7" creationId="{AA549228-303D-349D-606C-1AC18E0954A9}"/>
          </ac:graphicFrameMkLst>
        </pc:graphicFrameChg>
        <pc:picChg chg="add mod">
          <ac:chgData name="YASH TRIVEDI" userId="d5af4419-f57f-44ed-85f9-7994b0b0c41b" providerId="ADAL" clId="{1D79B16C-F180-F945-83CD-9AFF78BCB8D6}" dt="2023-12-29T07:13:29.316" v="662" actId="26606"/>
          <ac:picMkLst>
            <pc:docMk/>
            <pc:sldMk cId="3509889044" sldId="263"/>
            <ac:picMk id="3074" creationId="{8A65D5DD-14CE-0A1F-F36B-CCC0B8DE9FAB}"/>
          </ac:picMkLst>
        </pc:picChg>
        <pc:picChg chg="add mod">
          <ac:chgData name="YASH TRIVEDI" userId="d5af4419-f57f-44ed-85f9-7994b0b0c41b" providerId="ADAL" clId="{1D79B16C-F180-F945-83CD-9AFF78BCB8D6}" dt="2023-12-29T07:13:29.316" v="662" actId="26606"/>
          <ac:picMkLst>
            <pc:docMk/>
            <pc:sldMk cId="3509889044" sldId="263"/>
            <ac:picMk id="3076" creationId="{87BC905F-07FF-8699-2B2C-97E61DC9F087}"/>
          </ac:picMkLst>
        </pc:picChg>
      </pc:sldChg>
      <pc:sldChg chg="addSp delSp modSp new mod">
        <pc:chgData name="YASH TRIVEDI" userId="d5af4419-f57f-44ed-85f9-7994b0b0c41b" providerId="ADAL" clId="{1D79B16C-F180-F945-83CD-9AFF78BCB8D6}" dt="2023-12-29T07:37:27.332" v="967"/>
        <pc:sldMkLst>
          <pc:docMk/>
          <pc:sldMk cId="928333233" sldId="264"/>
        </pc:sldMkLst>
        <pc:spChg chg="mod">
          <ac:chgData name="YASH TRIVEDI" userId="d5af4419-f57f-44ed-85f9-7994b0b0c41b" providerId="ADAL" clId="{1D79B16C-F180-F945-83CD-9AFF78BCB8D6}" dt="2023-12-29T07:37:27.332" v="967"/>
          <ac:spMkLst>
            <pc:docMk/>
            <pc:sldMk cId="928333233" sldId="264"/>
            <ac:spMk id="2" creationId="{AAAC5FA3-17F3-DBF2-F58A-AB07AC002409}"/>
          </ac:spMkLst>
        </pc:spChg>
        <pc:spChg chg="del">
          <ac:chgData name="YASH TRIVEDI" userId="d5af4419-f57f-44ed-85f9-7994b0b0c41b" providerId="ADAL" clId="{1D79B16C-F180-F945-83CD-9AFF78BCB8D6}" dt="2023-12-29T07:33:41.983" v="856" actId="1032"/>
          <ac:spMkLst>
            <pc:docMk/>
            <pc:sldMk cId="928333233" sldId="264"/>
            <ac:spMk id="3" creationId="{59C65295-6318-0FB9-E9C3-049E7C80DFC5}"/>
          </ac:spMkLst>
        </pc:spChg>
        <pc:spChg chg="add del mod">
          <ac:chgData name="YASH TRIVEDI" userId="d5af4419-f57f-44ed-85f9-7994b0b0c41b" providerId="ADAL" clId="{1D79B16C-F180-F945-83CD-9AFF78BCB8D6}" dt="2023-12-29T07:34:50.498" v="880" actId="1032"/>
          <ac:spMkLst>
            <pc:docMk/>
            <pc:sldMk cId="928333233" sldId="264"/>
            <ac:spMk id="6" creationId="{CAE16FF0-29C3-CC69-FC23-E2D0F2B71BA8}"/>
          </ac:spMkLst>
        </pc:spChg>
        <pc:graphicFrameChg chg="add del mod modGraphic">
          <ac:chgData name="YASH TRIVEDI" userId="d5af4419-f57f-44ed-85f9-7994b0b0c41b" providerId="ADAL" clId="{1D79B16C-F180-F945-83CD-9AFF78BCB8D6}" dt="2023-12-29T07:34:15.562" v="879" actId="478"/>
          <ac:graphicFrameMkLst>
            <pc:docMk/>
            <pc:sldMk cId="928333233" sldId="264"/>
            <ac:graphicFrameMk id="4" creationId="{5A11D05B-5075-F19B-DBF8-B0B4865E7060}"/>
          </ac:graphicFrameMkLst>
        </pc:graphicFrameChg>
        <pc:graphicFrameChg chg="add mod modGraphic">
          <ac:chgData name="YASH TRIVEDI" userId="d5af4419-f57f-44ed-85f9-7994b0b0c41b" providerId="ADAL" clId="{1D79B16C-F180-F945-83CD-9AFF78BCB8D6}" dt="2023-12-29T07:36:08.442" v="964" actId="20577"/>
          <ac:graphicFrameMkLst>
            <pc:docMk/>
            <pc:sldMk cId="928333233" sldId="264"/>
            <ac:graphicFrameMk id="7" creationId="{95F568A8-3295-3CA3-577E-829EE2964DBC}"/>
          </ac:graphicFrameMkLst>
        </pc:graphicFrameChg>
      </pc:sldChg>
      <pc:sldChg chg="modSp new mod">
        <pc:chgData name="YASH TRIVEDI" userId="d5af4419-f57f-44ed-85f9-7994b0b0c41b" providerId="ADAL" clId="{1D79B16C-F180-F945-83CD-9AFF78BCB8D6}" dt="2023-12-29T08:45:17.319" v="1610" actId="20577"/>
        <pc:sldMkLst>
          <pc:docMk/>
          <pc:sldMk cId="46618282" sldId="265"/>
        </pc:sldMkLst>
        <pc:spChg chg="mod">
          <ac:chgData name="YASH TRIVEDI" userId="d5af4419-f57f-44ed-85f9-7994b0b0c41b" providerId="ADAL" clId="{1D79B16C-F180-F945-83CD-9AFF78BCB8D6}" dt="2023-12-29T07:59:32.213" v="1056" actId="20577"/>
          <ac:spMkLst>
            <pc:docMk/>
            <pc:sldMk cId="46618282" sldId="265"/>
            <ac:spMk id="2" creationId="{3660D067-AB63-2847-9823-F3BAC0AEC6A5}"/>
          </ac:spMkLst>
        </pc:spChg>
        <pc:spChg chg="mod">
          <ac:chgData name="YASH TRIVEDI" userId="d5af4419-f57f-44ed-85f9-7994b0b0c41b" providerId="ADAL" clId="{1D79B16C-F180-F945-83CD-9AFF78BCB8D6}" dt="2023-12-29T08:45:17.319" v="1610" actId="20577"/>
          <ac:spMkLst>
            <pc:docMk/>
            <pc:sldMk cId="46618282" sldId="265"/>
            <ac:spMk id="3" creationId="{226BA290-AC44-C0A8-AEDA-6652341CE2F0}"/>
          </ac:spMkLst>
        </pc:spChg>
      </pc:sldChg>
      <pc:sldChg chg="new del">
        <pc:chgData name="YASH TRIVEDI" userId="d5af4419-f57f-44ed-85f9-7994b0b0c41b" providerId="ADAL" clId="{1D79B16C-F180-F945-83CD-9AFF78BCB8D6}" dt="2023-12-29T08:45:33.055" v="1612" actId="2696"/>
        <pc:sldMkLst>
          <pc:docMk/>
          <pc:sldMk cId="1481541646" sldId="266"/>
        </pc:sldMkLst>
      </pc:sldChg>
      <pc:sldChg chg="new del">
        <pc:chgData name="YASH TRIVEDI" userId="d5af4419-f57f-44ed-85f9-7994b0b0c41b" providerId="ADAL" clId="{1D79B16C-F180-F945-83CD-9AFF78BCB8D6}" dt="2023-12-29T10:08:31.065" v="1636" actId="2696"/>
        <pc:sldMkLst>
          <pc:docMk/>
          <pc:sldMk cId="1642696400" sldId="266"/>
        </pc:sldMkLst>
      </pc:sldChg>
      <pc:sldChg chg="new del">
        <pc:chgData name="YASH TRIVEDI" userId="d5af4419-f57f-44ed-85f9-7994b0b0c41b" providerId="ADAL" clId="{1D79B16C-F180-F945-83CD-9AFF78BCB8D6}" dt="2023-12-29T10:18:33.094" v="1701" actId="2696"/>
        <pc:sldMkLst>
          <pc:docMk/>
          <pc:sldMk cId="3681748983" sldId="266"/>
        </pc:sldMkLst>
      </pc:sldChg>
      <pc:sldChg chg="new del">
        <pc:chgData name="YASH TRIVEDI" userId="d5af4419-f57f-44ed-85f9-7994b0b0c41b" providerId="ADAL" clId="{1D79B16C-F180-F945-83CD-9AFF78BCB8D6}" dt="2023-12-29T10:18:31.900" v="1700" actId="2696"/>
        <pc:sldMkLst>
          <pc:docMk/>
          <pc:sldMk cId="2483854463" sldId="267"/>
        </pc:sldMkLst>
      </pc:sldChg>
      <pc:sldChg chg="modSp new mod">
        <pc:chgData name="YASH TRIVEDI" userId="d5af4419-f57f-44ed-85f9-7994b0b0c41b" providerId="ADAL" clId="{1D79B16C-F180-F945-83CD-9AFF78BCB8D6}" dt="2023-12-29T10:41:27.107" v="2307" actId="5793"/>
        <pc:sldMkLst>
          <pc:docMk/>
          <pc:sldMk cId="724585147" sldId="268"/>
        </pc:sldMkLst>
        <pc:spChg chg="mod">
          <ac:chgData name="YASH TRIVEDI" userId="d5af4419-f57f-44ed-85f9-7994b0b0c41b" providerId="ADAL" clId="{1D79B16C-F180-F945-83CD-9AFF78BCB8D6}" dt="2023-12-29T10:14:45.973" v="1671" actId="20577"/>
          <ac:spMkLst>
            <pc:docMk/>
            <pc:sldMk cId="724585147" sldId="268"/>
            <ac:spMk id="2" creationId="{D2490215-865E-2BC6-EEDA-BA72B412FE50}"/>
          </ac:spMkLst>
        </pc:spChg>
        <pc:spChg chg="mod">
          <ac:chgData name="YASH TRIVEDI" userId="d5af4419-f57f-44ed-85f9-7994b0b0c41b" providerId="ADAL" clId="{1D79B16C-F180-F945-83CD-9AFF78BCB8D6}" dt="2023-12-29T10:41:27.107" v="2307" actId="5793"/>
          <ac:spMkLst>
            <pc:docMk/>
            <pc:sldMk cId="724585147" sldId="268"/>
            <ac:spMk id="3" creationId="{BB904256-D0C2-5A4D-BF59-559ECF7DFAFD}"/>
          </ac:spMkLst>
        </pc:spChg>
      </pc:sldChg>
      <pc:sldChg chg="modSp new mod">
        <pc:chgData name="YASH TRIVEDI" userId="d5af4419-f57f-44ed-85f9-7994b0b0c41b" providerId="ADAL" clId="{1D79B16C-F180-F945-83CD-9AFF78BCB8D6}" dt="2023-12-29T11:29:35.102" v="2834" actId="20577"/>
        <pc:sldMkLst>
          <pc:docMk/>
          <pc:sldMk cId="222032414" sldId="269"/>
        </pc:sldMkLst>
        <pc:spChg chg="mod">
          <ac:chgData name="YASH TRIVEDI" userId="d5af4419-f57f-44ed-85f9-7994b0b0c41b" providerId="ADAL" clId="{1D79B16C-F180-F945-83CD-9AFF78BCB8D6}" dt="2023-12-29T11:22:31.504" v="2372" actId="20577"/>
          <ac:spMkLst>
            <pc:docMk/>
            <pc:sldMk cId="222032414" sldId="269"/>
            <ac:spMk id="2" creationId="{42CC69E0-A694-C3CD-229F-38035DFADA2F}"/>
          </ac:spMkLst>
        </pc:spChg>
        <pc:spChg chg="mod">
          <ac:chgData name="YASH TRIVEDI" userId="d5af4419-f57f-44ed-85f9-7994b0b0c41b" providerId="ADAL" clId="{1D79B16C-F180-F945-83CD-9AFF78BCB8D6}" dt="2023-12-29T11:29:35.102" v="2834" actId="20577"/>
          <ac:spMkLst>
            <pc:docMk/>
            <pc:sldMk cId="222032414" sldId="269"/>
            <ac:spMk id="3" creationId="{75423C95-F42F-A394-B1B9-C46574648099}"/>
          </ac:spMkLst>
        </pc:spChg>
      </pc:sldChg>
      <pc:sldChg chg="addSp modSp new mod setBg">
        <pc:chgData name="YASH TRIVEDI" userId="d5af4419-f57f-44ed-85f9-7994b0b0c41b" providerId="ADAL" clId="{1D79B16C-F180-F945-83CD-9AFF78BCB8D6}" dt="2023-12-29T12:55:27.126" v="2967" actId="20577"/>
        <pc:sldMkLst>
          <pc:docMk/>
          <pc:sldMk cId="2837682681" sldId="270"/>
        </pc:sldMkLst>
        <pc:spChg chg="mod">
          <ac:chgData name="YASH TRIVEDI" userId="d5af4419-f57f-44ed-85f9-7994b0b0c41b" providerId="ADAL" clId="{1D79B16C-F180-F945-83CD-9AFF78BCB8D6}" dt="2023-12-29T12:53:46.083" v="2887" actId="26606"/>
          <ac:spMkLst>
            <pc:docMk/>
            <pc:sldMk cId="2837682681" sldId="270"/>
            <ac:spMk id="2" creationId="{B8465DA8-A21A-C2A5-2531-3E4735E9C5C7}"/>
          </ac:spMkLst>
        </pc:spChg>
        <pc:spChg chg="mod">
          <ac:chgData name="YASH TRIVEDI" userId="d5af4419-f57f-44ed-85f9-7994b0b0c41b" providerId="ADAL" clId="{1D79B16C-F180-F945-83CD-9AFF78BCB8D6}" dt="2023-12-29T12:55:27.126" v="2967" actId="20577"/>
          <ac:spMkLst>
            <pc:docMk/>
            <pc:sldMk cId="2837682681" sldId="270"/>
            <ac:spMk id="3" creationId="{7DB58A08-AB9E-9594-30D1-05602068AE50}"/>
          </ac:spMkLst>
        </pc:spChg>
        <pc:spChg chg="add">
          <ac:chgData name="YASH TRIVEDI" userId="d5af4419-f57f-44ed-85f9-7994b0b0c41b" providerId="ADAL" clId="{1D79B16C-F180-F945-83CD-9AFF78BCB8D6}" dt="2023-12-29T12:53:46.083" v="2887" actId="26606"/>
          <ac:spMkLst>
            <pc:docMk/>
            <pc:sldMk cId="2837682681" sldId="270"/>
            <ac:spMk id="4109" creationId="{E6DE98E5-00A3-4AC5-9090-7FDBF90115DD}"/>
          </ac:spMkLst>
        </pc:spChg>
        <pc:grpChg chg="add">
          <ac:chgData name="YASH TRIVEDI" userId="d5af4419-f57f-44ed-85f9-7994b0b0c41b" providerId="ADAL" clId="{1D79B16C-F180-F945-83CD-9AFF78BCB8D6}" dt="2023-12-29T12:53:46.083" v="2887" actId="26606"/>
          <ac:grpSpMkLst>
            <pc:docMk/>
            <pc:sldMk cId="2837682681" sldId="270"/>
            <ac:grpSpMk id="4105" creationId="{62BA6506-6E6A-48A3-86E8-58FD64833A10}"/>
          </ac:grpSpMkLst>
        </pc:grpChg>
        <pc:picChg chg="add mod ord">
          <ac:chgData name="YASH TRIVEDI" userId="d5af4419-f57f-44ed-85f9-7994b0b0c41b" providerId="ADAL" clId="{1D79B16C-F180-F945-83CD-9AFF78BCB8D6}" dt="2023-12-29T12:53:46.083" v="2887" actId="26606"/>
          <ac:picMkLst>
            <pc:docMk/>
            <pc:sldMk cId="2837682681" sldId="270"/>
            <ac:picMk id="4098" creationId="{5813B0DD-F494-E523-9B2C-D4932CC85526}"/>
          </ac:picMkLst>
        </pc:picChg>
        <pc:picChg chg="add mod">
          <ac:chgData name="YASH TRIVEDI" userId="d5af4419-f57f-44ed-85f9-7994b0b0c41b" providerId="ADAL" clId="{1D79B16C-F180-F945-83CD-9AFF78BCB8D6}" dt="2023-12-29T12:53:46.083" v="2887" actId="26606"/>
          <ac:picMkLst>
            <pc:docMk/>
            <pc:sldMk cId="2837682681" sldId="270"/>
            <ac:picMk id="4100" creationId="{006B828C-C313-86E2-98D1-793308A3051E}"/>
          </ac:picMkLst>
        </pc:picChg>
      </pc:sldChg>
      <pc:sldChg chg="addSp modSp new mod setBg">
        <pc:chgData name="YASH TRIVEDI" userId="d5af4419-f57f-44ed-85f9-7994b0b0c41b" providerId="ADAL" clId="{1D79B16C-F180-F945-83CD-9AFF78BCB8D6}" dt="2023-12-30T06:20:35.169" v="3350" actId="27636"/>
        <pc:sldMkLst>
          <pc:docMk/>
          <pc:sldMk cId="2879014893" sldId="271"/>
        </pc:sldMkLst>
        <pc:spChg chg="mod">
          <ac:chgData name="YASH TRIVEDI" userId="d5af4419-f57f-44ed-85f9-7994b0b0c41b" providerId="ADAL" clId="{1D79B16C-F180-F945-83CD-9AFF78BCB8D6}" dt="2023-12-30T06:18:45.496" v="3179" actId="26606"/>
          <ac:spMkLst>
            <pc:docMk/>
            <pc:sldMk cId="2879014893" sldId="271"/>
            <ac:spMk id="2" creationId="{8AA8A86F-EEA4-1A6C-676F-D10E30A92C73}"/>
          </ac:spMkLst>
        </pc:spChg>
        <pc:spChg chg="mod">
          <ac:chgData name="YASH TRIVEDI" userId="d5af4419-f57f-44ed-85f9-7994b0b0c41b" providerId="ADAL" clId="{1D79B16C-F180-F945-83CD-9AFF78BCB8D6}" dt="2023-12-30T06:20:35.169" v="3350" actId="27636"/>
          <ac:spMkLst>
            <pc:docMk/>
            <pc:sldMk cId="2879014893" sldId="271"/>
            <ac:spMk id="3" creationId="{5E6317F2-DD69-3ABE-A62D-A8B175018A5F}"/>
          </ac:spMkLst>
        </pc:spChg>
        <pc:grpChg chg="add">
          <ac:chgData name="YASH TRIVEDI" userId="d5af4419-f57f-44ed-85f9-7994b0b0c41b" providerId="ADAL" clId="{1D79B16C-F180-F945-83CD-9AFF78BCB8D6}" dt="2023-12-30T06:18:45.496" v="3179" actId="26606"/>
          <ac:grpSpMkLst>
            <pc:docMk/>
            <pc:sldMk cId="2879014893" sldId="271"/>
            <ac:grpSpMk id="1031" creationId="{F6ECD7E6-4E68-4AA6-864A-6828B6EC19D3}"/>
          </ac:grpSpMkLst>
        </pc:grpChg>
        <pc:picChg chg="add mod">
          <ac:chgData name="YASH TRIVEDI" userId="d5af4419-f57f-44ed-85f9-7994b0b0c41b" providerId="ADAL" clId="{1D79B16C-F180-F945-83CD-9AFF78BCB8D6}" dt="2023-12-30T06:18:45.496" v="3179" actId="26606"/>
          <ac:picMkLst>
            <pc:docMk/>
            <pc:sldMk cId="2879014893" sldId="271"/>
            <ac:picMk id="1026" creationId="{38A1F665-2171-4F20-93C5-46C3234FC13D}"/>
          </ac:picMkLst>
        </pc:picChg>
      </pc:sldChg>
      <pc:sldChg chg="modSp new mod">
        <pc:chgData name="YASH TRIVEDI" userId="d5af4419-f57f-44ed-85f9-7994b0b0c41b" providerId="ADAL" clId="{1D79B16C-F180-F945-83CD-9AFF78BCB8D6}" dt="2023-12-30T06:41:48.665" v="4103" actId="5793"/>
        <pc:sldMkLst>
          <pc:docMk/>
          <pc:sldMk cId="73904981" sldId="272"/>
        </pc:sldMkLst>
        <pc:spChg chg="mod">
          <ac:chgData name="YASH TRIVEDI" userId="d5af4419-f57f-44ed-85f9-7994b0b0c41b" providerId="ADAL" clId="{1D79B16C-F180-F945-83CD-9AFF78BCB8D6}" dt="2023-12-30T06:21:09.371" v="3352"/>
          <ac:spMkLst>
            <pc:docMk/>
            <pc:sldMk cId="73904981" sldId="272"/>
            <ac:spMk id="2" creationId="{307AC022-BA95-1143-5B65-39DEA473F517}"/>
          </ac:spMkLst>
        </pc:spChg>
        <pc:spChg chg="mod">
          <ac:chgData name="YASH TRIVEDI" userId="d5af4419-f57f-44ed-85f9-7994b0b0c41b" providerId="ADAL" clId="{1D79B16C-F180-F945-83CD-9AFF78BCB8D6}" dt="2023-12-30T06:41:48.665" v="4103" actId="5793"/>
          <ac:spMkLst>
            <pc:docMk/>
            <pc:sldMk cId="73904981" sldId="272"/>
            <ac:spMk id="3" creationId="{AA70C232-943B-8C93-95D0-BAE1F69CF369}"/>
          </ac:spMkLst>
        </pc:spChg>
      </pc:sldChg>
      <pc:sldChg chg="modSp new del mod">
        <pc:chgData name="YASH TRIVEDI" userId="d5af4419-f57f-44ed-85f9-7994b0b0c41b" providerId="ADAL" clId="{1D79B16C-F180-F945-83CD-9AFF78BCB8D6}" dt="2023-12-30T06:49:27.104" v="4129" actId="2696"/>
        <pc:sldMkLst>
          <pc:docMk/>
          <pc:sldMk cId="2487531802" sldId="273"/>
        </pc:sldMkLst>
        <pc:spChg chg="mod">
          <ac:chgData name="YASH TRIVEDI" userId="d5af4419-f57f-44ed-85f9-7994b0b0c41b" providerId="ADAL" clId="{1D79B16C-F180-F945-83CD-9AFF78BCB8D6}" dt="2023-12-30T06:44:48.509" v="4126" actId="20577"/>
          <ac:spMkLst>
            <pc:docMk/>
            <pc:sldMk cId="2487531802" sldId="273"/>
            <ac:spMk id="2" creationId="{93623C59-1918-85E2-DB97-78EBC109FB24}"/>
          </ac:spMkLst>
        </pc:spChg>
      </pc:sldChg>
      <pc:sldChg chg="modSp new mod">
        <pc:chgData name="YASH TRIVEDI" userId="d5af4419-f57f-44ed-85f9-7994b0b0c41b" providerId="ADAL" clId="{1D79B16C-F180-F945-83CD-9AFF78BCB8D6}" dt="2023-12-30T06:54:33.688" v="4290" actId="207"/>
        <pc:sldMkLst>
          <pc:docMk/>
          <pc:sldMk cId="29201533" sldId="274"/>
        </pc:sldMkLst>
        <pc:spChg chg="mod">
          <ac:chgData name="YASH TRIVEDI" userId="d5af4419-f57f-44ed-85f9-7994b0b0c41b" providerId="ADAL" clId="{1D79B16C-F180-F945-83CD-9AFF78BCB8D6}" dt="2023-12-30T06:49:24.400" v="4128"/>
          <ac:spMkLst>
            <pc:docMk/>
            <pc:sldMk cId="29201533" sldId="274"/>
            <ac:spMk id="2" creationId="{694251E0-E330-D63F-741F-872968758635}"/>
          </ac:spMkLst>
        </pc:spChg>
        <pc:spChg chg="mod">
          <ac:chgData name="YASH TRIVEDI" userId="d5af4419-f57f-44ed-85f9-7994b0b0c41b" providerId="ADAL" clId="{1D79B16C-F180-F945-83CD-9AFF78BCB8D6}" dt="2023-12-30T06:54:33.688" v="4290" actId="207"/>
          <ac:spMkLst>
            <pc:docMk/>
            <pc:sldMk cId="29201533" sldId="274"/>
            <ac:spMk id="3" creationId="{E183235D-AF38-7698-65F2-7DBF3FDDEFF7}"/>
          </ac:spMkLst>
        </pc:spChg>
        <pc:spChg chg="mod">
          <ac:chgData name="YASH TRIVEDI" userId="d5af4419-f57f-44ed-85f9-7994b0b0c41b" providerId="ADAL" clId="{1D79B16C-F180-F945-83CD-9AFF78BCB8D6}" dt="2023-12-30T06:54:29.479" v="4289" actId="207"/>
          <ac:spMkLst>
            <pc:docMk/>
            <pc:sldMk cId="29201533" sldId="274"/>
            <ac:spMk id="4" creationId="{595C9ECE-7AEC-2073-B3A4-07EC2A0FB03B}"/>
          </ac:spMkLst>
        </pc:spChg>
      </pc:sldChg>
      <pc:sldChg chg="new del">
        <pc:chgData name="YASH TRIVEDI" userId="d5af4419-f57f-44ed-85f9-7994b0b0c41b" providerId="ADAL" clId="{1D79B16C-F180-F945-83CD-9AFF78BCB8D6}" dt="2023-12-30T06:55:07.588" v="4293" actId="2696"/>
        <pc:sldMkLst>
          <pc:docMk/>
          <pc:sldMk cId="2879337281" sldId="275"/>
        </pc:sldMkLst>
      </pc:sldChg>
      <pc:sldChg chg="modSp new del mod">
        <pc:chgData name="YASH TRIVEDI" userId="d5af4419-f57f-44ed-85f9-7994b0b0c41b" providerId="ADAL" clId="{1D79B16C-F180-F945-83CD-9AFF78BCB8D6}" dt="2023-12-30T07:06:53.479" v="4732" actId="2696"/>
        <pc:sldMkLst>
          <pc:docMk/>
          <pc:sldMk cId="3323487224" sldId="276"/>
        </pc:sldMkLst>
        <pc:spChg chg="mod">
          <ac:chgData name="YASH TRIVEDI" userId="d5af4419-f57f-44ed-85f9-7994b0b0c41b" providerId="ADAL" clId="{1D79B16C-F180-F945-83CD-9AFF78BCB8D6}" dt="2023-12-30T06:55:19.492" v="4321" actId="20577"/>
          <ac:spMkLst>
            <pc:docMk/>
            <pc:sldMk cId="3323487224" sldId="276"/>
            <ac:spMk id="2" creationId="{005B4A59-907F-0772-086A-ED19039FB35B}"/>
          </ac:spMkLst>
        </pc:spChg>
      </pc:sldChg>
      <pc:sldChg chg="modSp new mod">
        <pc:chgData name="YASH TRIVEDI" userId="d5af4419-f57f-44ed-85f9-7994b0b0c41b" providerId="ADAL" clId="{1D79B16C-F180-F945-83CD-9AFF78BCB8D6}" dt="2023-12-30T07:11:44.687" v="4978" actId="20577"/>
        <pc:sldMkLst>
          <pc:docMk/>
          <pc:sldMk cId="2792305971" sldId="277"/>
        </pc:sldMkLst>
        <pc:spChg chg="mod">
          <ac:chgData name="YASH TRIVEDI" userId="d5af4419-f57f-44ed-85f9-7994b0b0c41b" providerId="ADAL" clId="{1D79B16C-F180-F945-83CD-9AFF78BCB8D6}" dt="2023-12-30T07:00:04.819" v="4624" actId="20577"/>
          <ac:spMkLst>
            <pc:docMk/>
            <pc:sldMk cId="2792305971" sldId="277"/>
            <ac:spMk id="2" creationId="{962A265A-3910-BB47-018F-65B5B035ED95}"/>
          </ac:spMkLst>
        </pc:spChg>
        <pc:spChg chg="mod">
          <ac:chgData name="YASH TRIVEDI" userId="d5af4419-f57f-44ed-85f9-7994b0b0c41b" providerId="ADAL" clId="{1D79B16C-F180-F945-83CD-9AFF78BCB8D6}" dt="2023-12-30T07:11:44.687" v="4978" actId="20577"/>
          <ac:spMkLst>
            <pc:docMk/>
            <pc:sldMk cId="2792305971" sldId="277"/>
            <ac:spMk id="3" creationId="{4CECAC67-FA4F-5CC1-CEC4-0156D4CC000E}"/>
          </ac:spMkLst>
        </pc:spChg>
      </pc:sldChg>
      <pc:sldChg chg="modSp new mod">
        <pc:chgData name="YASH TRIVEDI" userId="d5af4419-f57f-44ed-85f9-7994b0b0c41b" providerId="ADAL" clId="{1D79B16C-F180-F945-83CD-9AFF78BCB8D6}" dt="2023-12-30T07:25:14.383" v="5247"/>
        <pc:sldMkLst>
          <pc:docMk/>
          <pc:sldMk cId="1872842405" sldId="278"/>
        </pc:sldMkLst>
        <pc:spChg chg="mod">
          <ac:chgData name="YASH TRIVEDI" userId="d5af4419-f57f-44ed-85f9-7994b0b0c41b" providerId="ADAL" clId="{1D79B16C-F180-F945-83CD-9AFF78BCB8D6}" dt="2023-12-30T07:17:31.798" v="4998" actId="20577"/>
          <ac:spMkLst>
            <pc:docMk/>
            <pc:sldMk cId="1872842405" sldId="278"/>
            <ac:spMk id="2" creationId="{206ACA75-A012-862A-53EE-EAF56436CF18}"/>
          </ac:spMkLst>
        </pc:spChg>
        <pc:spChg chg="mod">
          <ac:chgData name="YASH TRIVEDI" userId="d5af4419-f57f-44ed-85f9-7994b0b0c41b" providerId="ADAL" clId="{1D79B16C-F180-F945-83CD-9AFF78BCB8D6}" dt="2023-12-30T07:25:14.383" v="5247"/>
          <ac:spMkLst>
            <pc:docMk/>
            <pc:sldMk cId="1872842405" sldId="278"/>
            <ac:spMk id="3" creationId="{1CA0D01D-9D58-BA5A-FE5C-A5D225EE333F}"/>
          </ac:spMkLst>
        </pc:spChg>
      </pc:sldChg>
      <pc:sldChg chg="addSp delSp modSp new mod setBg">
        <pc:chgData name="YASH TRIVEDI" userId="d5af4419-f57f-44ed-85f9-7994b0b0c41b" providerId="ADAL" clId="{1D79B16C-F180-F945-83CD-9AFF78BCB8D6}" dt="2023-12-30T07:43:19.855" v="5261" actId="26606"/>
        <pc:sldMkLst>
          <pc:docMk/>
          <pc:sldMk cId="2843154900" sldId="279"/>
        </pc:sldMkLst>
        <pc:spChg chg="mod">
          <ac:chgData name="YASH TRIVEDI" userId="d5af4419-f57f-44ed-85f9-7994b0b0c41b" providerId="ADAL" clId="{1D79B16C-F180-F945-83CD-9AFF78BCB8D6}" dt="2023-12-30T07:26:14.898" v="5252" actId="26606"/>
          <ac:spMkLst>
            <pc:docMk/>
            <pc:sldMk cId="2843154900" sldId="279"/>
            <ac:spMk id="2" creationId="{81F4C266-7260-7CAC-0267-4E9E13CFCB45}"/>
          </ac:spMkLst>
        </pc:spChg>
        <pc:spChg chg="del">
          <ac:chgData name="YASH TRIVEDI" userId="d5af4419-f57f-44ed-85f9-7994b0b0c41b" providerId="ADAL" clId="{1D79B16C-F180-F945-83CD-9AFF78BCB8D6}" dt="2023-12-30T07:26:06.659" v="5250"/>
          <ac:spMkLst>
            <pc:docMk/>
            <pc:sldMk cId="2843154900" sldId="279"/>
            <ac:spMk id="3" creationId="{AF900C60-5D73-2C31-155C-29D1516E4A40}"/>
          </ac:spMkLst>
        </pc:spChg>
        <pc:spChg chg="add del mod">
          <ac:chgData name="YASH TRIVEDI" userId="d5af4419-f57f-44ed-85f9-7994b0b0c41b" providerId="ADAL" clId="{1D79B16C-F180-F945-83CD-9AFF78BCB8D6}" dt="2023-12-30T07:43:19.855" v="5261" actId="26606"/>
          <ac:spMkLst>
            <pc:docMk/>
            <pc:sldMk cId="2843154900" sldId="279"/>
            <ac:spMk id="4" creationId="{33D2C6FB-9060-98F0-2793-FFD8DA93F98E}"/>
          </ac:spMkLst>
        </pc:spChg>
        <pc:spChg chg="add del">
          <ac:chgData name="YASH TRIVEDI" userId="d5af4419-f57f-44ed-85f9-7994b0b0c41b" providerId="ADAL" clId="{1D79B16C-F180-F945-83CD-9AFF78BCB8D6}" dt="2023-12-30T07:43:19.855" v="5261" actId="26606"/>
          <ac:spMkLst>
            <pc:docMk/>
            <pc:sldMk cId="2843154900" sldId="279"/>
            <ac:spMk id="2055" creationId="{6B25638D-3D06-41D1-8060-4D2707C60AE8}"/>
          </ac:spMkLst>
        </pc:spChg>
        <pc:spChg chg="add del">
          <ac:chgData name="YASH TRIVEDI" userId="d5af4419-f57f-44ed-85f9-7994b0b0c41b" providerId="ADAL" clId="{1D79B16C-F180-F945-83CD-9AFF78BCB8D6}" dt="2023-12-30T07:43:19.855" v="5261" actId="26606"/>
          <ac:spMkLst>
            <pc:docMk/>
            <pc:sldMk cId="2843154900" sldId="279"/>
            <ac:spMk id="2065" creationId="{773D9643-4BC8-486D-8267-3577C8F0842D}"/>
          </ac:spMkLst>
        </pc:spChg>
        <pc:spChg chg="add">
          <ac:chgData name="YASH TRIVEDI" userId="d5af4419-f57f-44ed-85f9-7994b0b0c41b" providerId="ADAL" clId="{1D79B16C-F180-F945-83CD-9AFF78BCB8D6}" dt="2023-12-30T07:43:19.855" v="5261" actId="26606"/>
          <ac:spMkLst>
            <pc:docMk/>
            <pc:sldMk cId="2843154900" sldId="279"/>
            <ac:spMk id="2070" creationId="{6B25638D-3D06-41D1-8060-4D2707C60AE8}"/>
          </ac:spMkLst>
        </pc:spChg>
        <pc:spChg chg="add">
          <ac:chgData name="YASH TRIVEDI" userId="d5af4419-f57f-44ed-85f9-7994b0b0c41b" providerId="ADAL" clId="{1D79B16C-F180-F945-83CD-9AFF78BCB8D6}" dt="2023-12-30T07:43:19.855" v="5261" actId="26606"/>
          <ac:spMkLst>
            <pc:docMk/>
            <pc:sldMk cId="2843154900" sldId="279"/>
            <ac:spMk id="2080" creationId="{773D9643-4BC8-486D-8267-3577C8F0842D}"/>
          </ac:spMkLst>
        </pc:spChg>
        <pc:grpChg chg="add del">
          <ac:chgData name="YASH TRIVEDI" userId="d5af4419-f57f-44ed-85f9-7994b0b0c41b" providerId="ADAL" clId="{1D79B16C-F180-F945-83CD-9AFF78BCB8D6}" dt="2023-12-30T07:43:19.855" v="5261" actId="26606"/>
          <ac:grpSpMkLst>
            <pc:docMk/>
            <pc:sldMk cId="2843154900" sldId="279"/>
            <ac:grpSpMk id="2061" creationId="{2A7F3A7D-1232-4BDE-ACB6-F7CDEF0668CF}"/>
          </ac:grpSpMkLst>
        </pc:grpChg>
        <pc:grpChg chg="add">
          <ac:chgData name="YASH TRIVEDI" userId="d5af4419-f57f-44ed-85f9-7994b0b0c41b" providerId="ADAL" clId="{1D79B16C-F180-F945-83CD-9AFF78BCB8D6}" dt="2023-12-30T07:43:19.855" v="5261" actId="26606"/>
          <ac:grpSpMkLst>
            <pc:docMk/>
            <pc:sldMk cId="2843154900" sldId="279"/>
            <ac:grpSpMk id="2076" creationId="{2A7F3A7D-1232-4BDE-ACB6-F7CDEF0668CF}"/>
          </ac:grpSpMkLst>
        </pc:grpChg>
        <pc:picChg chg="add del mod">
          <ac:chgData name="YASH TRIVEDI" userId="d5af4419-f57f-44ed-85f9-7994b0b0c41b" providerId="ADAL" clId="{1D79B16C-F180-F945-83CD-9AFF78BCB8D6}" dt="2023-12-30T07:43:16.897" v="5259" actId="478"/>
          <ac:picMkLst>
            <pc:docMk/>
            <pc:sldMk cId="2843154900" sldId="279"/>
            <ac:picMk id="2050" creationId="{3AF154E5-8312-5D30-F38F-3FE4E729E38E}"/>
          </ac:picMkLst>
        </pc:picChg>
        <pc:picChg chg="add mod">
          <ac:chgData name="YASH TRIVEDI" userId="d5af4419-f57f-44ed-85f9-7994b0b0c41b" providerId="ADAL" clId="{1D79B16C-F180-F945-83CD-9AFF78BCB8D6}" dt="2023-12-30T07:43:19.855" v="5261" actId="26606"/>
          <ac:picMkLst>
            <pc:docMk/>
            <pc:sldMk cId="2843154900" sldId="279"/>
            <ac:picMk id="2052" creationId="{B91112F3-E0B6-AB57-A764-8C5DDF69C454}"/>
          </ac:picMkLst>
        </pc:picChg>
        <pc:picChg chg="add del">
          <ac:chgData name="YASH TRIVEDI" userId="d5af4419-f57f-44ed-85f9-7994b0b0c41b" providerId="ADAL" clId="{1D79B16C-F180-F945-83CD-9AFF78BCB8D6}" dt="2023-12-30T07:43:19.855" v="5261" actId="26606"/>
          <ac:picMkLst>
            <pc:docMk/>
            <pc:sldMk cId="2843154900" sldId="279"/>
            <ac:picMk id="2057" creationId="{8161BB1E-0062-4056-AB94-121EF614D5FB}"/>
          </ac:picMkLst>
        </pc:picChg>
        <pc:picChg chg="add">
          <ac:chgData name="YASH TRIVEDI" userId="d5af4419-f57f-44ed-85f9-7994b0b0c41b" providerId="ADAL" clId="{1D79B16C-F180-F945-83CD-9AFF78BCB8D6}" dt="2023-12-30T07:43:19.855" v="5261" actId="26606"/>
          <ac:picMkLst>
            <pc:docMk/>
            <pc:sldMk cId="2843154900" sldId="279"/>
            <ac:picMk id="2072" creationId="{8161BB1E-0062-4056-AB94-121EF614D5FB}"/>
          </ac:picMkLst>
        </pc:picChg>
        <pc:cxnChg chg="add del">
          <ac:chgData name="YASH TRIVEDI" userId="d5af4419-f57f-44ed-85f9-7994b0b0c41b" providerId="ADAL" clId="{1D79B16C-F180-F945-83CD-9AFF78BCB8D6}" dt="2023-12-30T07:43:19.855" v="5261" actId="26606"/>
          <ac:cxnSpMkLst>
            <pc:docMk/>
            <pc:sldMk cId="2843154900" sldId="279"/>
            <ac:cxnSpMk id="2059" creationId="{8FBC01E2-D629-4319-B5CB-BFA461B8CF30}"/>
          </ac:cxnSpMkLst>
        </pc:cxnChg>
        <pc:cxnChg chg="add">
          <ac:chgData name="YASH TRIVEDI" userId="d5af4419-f57f-44ed-85f9-7994b0b0c41b" providerId="ADAL" clId="{1D79B16C-F180-F945-83CD-9AFF78BCB8D6}" dt="2023-12-30T07:43:19.855" v="5261" actId="26606"/>
          <ac:cxnSpMkLst>
            <pc:docMk/>
            <pc:sldMk cId="2843154900" sldId="279"/>
            <ac:cxnSpMk id="2074" creationId="{8FBC01E2-D629-4319-B5CB-BFA461B8CF30}"/>
          </ac:cxnSpMkLst>
        </pc:cxnChg>
      </pc:sldChg>
      <pc:sldChg chg="addSp delSp modSp new mod">
        <pc:chgData name="YASH TRIVEDI" userId="d5af4419-f57f-44ed-85f9-7994b0b0c41b" providerId="ADAL" clId="{1D79B16C-F180-F945-83CD-9AFF78BCB8D6}" dt="2023-12-30T07:53:28.711" v="5641"/>
        <pc:sldMkLst>
          <pc:docMk/>
          <pc:sldMk cId="1083911823" sldId="280"/>
        </pc:sldMkLst>
        <pc:spChg chg="mod">
          <ac:chgData name="YASH TRIVEDI" userId="d5af4419-f57f-44ed-85f9-7994b0b0c41b" providerId="ADAL" clId="{1D79B16C-F180-F945-83CD-9AFF78BCB8D6}" dt="2023-12-30T07:43:56.555" v="5270"/>
          <ac:spMkLst>
            <pc:docMk/>
            <pc:sldMk cId="1083911823" sldId="280"/>
            <ac:spMk id="2" creationId="{46DB13C6-C13B-E32F-5CFB-E12BE1D4347C}"/>
          </ac:spMkLst>
        </pc:spChg>
        <pc:spChg chg="mod">
          <ac:chgData name="YASH TRIVEDI" userId="d5af4419-f57f-44ed-85f9-7994b0b0c41b" providerId="ADAL" clId="{1D79B16C-F180-F945-83CD-9AFF78BCB8D6}" dt="2023-12-30T07:53:22.444" v="5638" actId="20577"/>
          <ac:spMkLst>
            <pc:docMk/>
            <pc:sldMk cId="1083911823" sldId="280"/>
            <ac:spMk id="3" creationId="{10CBC972-8CC4-4A10-0735-CBAF3138839F}"/>
          </ac:spMkLst>
        </pc:spChg>
        <pc:spChg chg="add del mod">
          <ac:chgData name="YASH TRIVEDI" userId="d5af4419-f57f-44ed-85f9-7994b0b0c41b" providerId="ADAL" clId="{1D79B16C-F180-F945-83CD-9AFF78BCB8D6}" dt="2023-12-30T07:53:28.711" v="5641"/>
          <ac:spMkLst>
            <pc:docMk/>
            <pc:sldMk cId="1083911823" sldId="280"/>
            <ac:spMk id="4" creationId="{C56489A5-863C-FDFD-44B3-9A247F12B789}"/>
          </ac:spMkLst>
        </pc:spChg>
      </pc:sldChg>
      <pc:sldChg chg="modSp new mod">
        <pc:chgData name="YASH TRIVEDI" userId="d5af4419-f57f-44ed-85f9-7994b0b0c41b" providerId="ADAL" clId="{1D79B16C-F180-F945-83CD-9AFF78BCB8D6}" dt="2023-12-30T08:05:31.283" v="6078" actId="20577"/>
        <pc:sldMkLst>
          <pc:docMk/>
          <pc:sldMk cId="3961816739" sldId="281"/>
        </pc:sldMkLst>
        <pc:spChg chg="mod">
          <ac:chgData name="YASH TRIVEDI" userId="d5af4419-f57f-44ed-85f9-7994b0b0c41b" providerId="ADAL" clId="{1D79B16C-F180-F945-83CD-9AFF78BCB8D6}" dt="2023-12-30T07:57:36.539" v="5661" actId="20577"/>
          <ac:spMkLst>
            <pc:docMk/>
            <pc:sldMk cId="3961816739" sldId="281"/>
            <ac:spMk id="2" creationId="{A2963BDE-A9A5-2867-BD57-89D329DB9A39}"/>
          </ac:spMkLst>
        </pc:spChg>
        <pc:spChg chg="mod">
          <ac:chgData name="YASH TRIVEDI" userId="d5af4419-f57f-44ed-85f9-7994b0b0c41b" providerId="ADAL" clId="{1D79B16C-F180-F945-83CD-9AFF78BCB8D6}" dt="2023-12-30T08:05:31.283" v="6078" actId="20577"/>
          <ac:spMkLst>
            <pc:docMk/>
            <pc:sldMk cId="3961816739" sldId="281"/>
            <ac:spMk id="3" creationId="{5819F4D2-8CFD-FA55-8FAA-17FC7BB5E8D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705E3-B6E3-1945-919B-F7690D54F00C}"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722E9921-CE4C-1E44-912C-699D21675E1E}">
      <dgm:prSet phldrT="[Text]"/>
      <dgm:spPr/>
      <dgm:t>
        <a:bodyPr/>
        <a:lstStyle/>
        <a:p>
          <a:r>
            <a:rPr lang="en-GB" dirty="0"/>
            <a:t>Cause of failure of google in ai market</a:t>
          </a:r>
        </a:p>
      </dgm:t>
    </dgm:pt>
    <dgm:pt modelId="{77297958-3E96-D448-990E-72D14D6216E1}" type="parTrans" cxnId="{2286DA2D-4FDC-4B45-85C3-6D96231A27E3}">
      <dgm:prSet/>
      <dgm:spPr/>
      <dgm:t>
        <a:bodyPr/>
        <a:lstStyle/>
        <a:p>
          <a:endParaRPr lang="en-GB"/>
        </a:p>
      </dgm:t>
    </dgm:pt>
    <dgm:pt modelId="{10AA2DE5-8D15-7E4C-9A6E-80BC142E30D7}" type="sibTrans" cxnId="{2286DA2D-4FDC-4B45-85C3-6D96231A27E3}">
      <dgm:prSet/>
      <dgm:spPr/>
      <dgm:t>
        <a:bodyPr/>
        <a:lstStyle/>
        <a:p>
          <a:endParaRPr lang="en-GB"/>
        </a:p>
      </dgm:t>
    </dgm:pt>
    <dgm:pt modelId="{F6FC568B-FF2C-2543-BA0F-79468D6B8DCC}" type="asst">
      <dgm:prSet phldrT="[Text]"/>
      <dgm:spPr/>
      <dgm:t>
        <a:bodyPr/>
        <a:lstStyle/>
        <a:p>
          <a:r>
            <a:rPr lang="en-GB" dirty="0"/>
            <a:t>Rise of chat </a:t>
          </a:r>
          <a:r>
            <a:rPr lang="en-GB" dirty="0" err="1"/>
            <a:t>gpt</a:t>
          </a:r>
          <a:r>
            <a:rPr lang="en-GB" dirty="0"/>
            <a:t> </a:t>
          </a:r>
        </a:p>
      </dgm:t>
    </dgm:pt>
    <dgm:pt modelId="{F19F0947-4030-8749-BD9A-C5C9B45F21B1}" type="parTrans" cxnId="{EE38B8CC-43BC-AD47-8E47-5B8267DBEB28}">
      <dgm:prSet/>
      <dgm:spPr/>
      <dgm:t>
        <a:bodyPr/>
        <a:lstStyle/>
        <a:p>
          <a:endParaRPr lang="en-GB"/>
        </a:p>
      </dgm:t>
    </dgm:pt>
    <dgm:pt modelId="{EC60FEB7-2641-FD47-9958-F40ACC18EA96}" type="sibTrans" cxnId="{EE38B8CC-43BC-AD47-8E47-5B8267DBEB28}">
      <dgm:prSet/>
      <dgm:spPr/>
      <dgm:t>
        <a:bodyPr/>
        <a:lstStyle/>
        <a:p>
          <a:endParaRPr lang="en-GB"/>
        </a:p>
      </dgm:t>
    </dgm:pt>
    <dgm:pt modelId="{BD89788D-004B-354B-9A34-8FD36199A362}">
      <dgm:prSet phldrT="[Text]"/>
      <dgm:spPr/>
      <dgm:t>
        <a:bodyPr/>
        <a:lstStyle/>
        <a:p>
          <a:r>
            <a:rPr lang="en-GB" dirty="0"/>
            <a:t>Failure of bard</a:t>
          </a:r>
        </a:p>
      </dgm:t>
    </dgm:pt>
    <dgm:pt modelId="{D729F51C-DEAA-C84A-82F7-56447C6F817A}" type="parTrans" cxnId="{84D1C6D0-732F-E549-AC05-255B36F363E5}">
      <dgm:prSet/>
      <dgm:spPr/>
      <dgm:t>
        <a:bodyPr/>
        <a:lstStyle/>
        <a:p>
          <a:endParaRPr lang="en-GB"/>
        </a:p>
      </dgm:t>
    </dgm:pt>
    <dgm:pt modelId="{43EEA7F6-EBCD-A64B-9EF7-0AFE1D3E48C3}" type="sibTrans" cxnId="{84D1C6D0-732F-E549-AC05-255B36F363E5}">
      <dgm:prSet/>
      <dgm:spPr/>
      <dgm:t>
        <a:bodyPr/>
        <a:lstStyle/>
        <a:p>
          <a:endParaRPr lang="en-GB"/>
        </a:p>
      </dgm:t>
    </dgm:pt>
    <dgm:pt modelId="{AC6B16DD-6BFB-C041-B8CF-CD29A16A7C40}" type="pres">
      <dgm:prSet presAssocID="{171705E3-B6E3-1945-919B-F7690D54F00C}" presName="hierChild1" presStyleCnt="0">
        <dgm:presLayoutVars>
          <dgm:chPref val="1"/>
          <dgm:dir/>
          <dgm:animOne val="branch"/>
          <dgm:animLvl val="lvl"/>
          <dgm:resizeHandles/>
        </dgm:presLayoutVars>
      </dgm:prSet>
      <dgm:spPr/>
    </dgm:pt>
    <dgm:pt modelId="{410FDB2D-B37A-BA42-B892-4A46FD4FE156}" type="pres">
      <dgm:prSet presAssocID="{722E9921-CE4C-1E44-912C-699D21675E1E}" presName="hierRoot1" presStyleCnt="0"/>
      <dgm:spPr/>
    </dgm:pt>
    <dgm:pt modelId="{FA1F9B3F-3548-DF4C-8227-0790BC594D9F}" type="pres">
      <dgm:prSet presAssocID="{722E9921-CE4C-1E44-912C-699D21675E1E}" presName="composite" presStyleCnt="0"/>
      <dgm:spPr/>
    </dgm:pt>
    <dgm:pt modelId="{1B5F2807-1C0D-1A46-9713-96EAA960F4CE}" type="pres">
      <dgm:prSet presAssocID="{722E9921-CE4C-1E44-912C-699D21675E1E}" presName="background" presStyleLbl="node0" presStyleIdx="0" presStyleCnt="1"/>
      <dgm:spPr/>
    </dgm:pt>
    <dgm:pt modelId="{857EBCDC-29A2-ED41-94E2-97DF70BCDE5F}" type="pres">
      <dgm:prSet presAssocID="{722E9921-CE4C-1E44-912C-699D21675E1E}" presName="text" presStyleLbl="fgAcc0" presStyleIdx="0" presStyleCnt="1" custLinFactNeighborX="-13637" custLinFactNeighborY="-10686">
        <dgm:presLayoutVars>
          <dgm:chPref val="3"/>
        </dgm:presLayoutVars>
      </dgm:prSet>
      <dgm:spPr/>
    </dgm:pt>
    <dgm:pt modelId="{7A08719C-2982-0A49-8432-90F86DBB1580}" type="pres">
      <dgm:prSet presAssocID="{722E9921-CE4C-1E44-912C-699D21675E1E}" presName="hierChild2" presStyleCnt="0"/>
      <dgm:spPr/>
    </dgm:pt>
    <dgm:pt modelId="{0C9ED860-82D5-C24F-97C2-DBE9C31D9242}" type="pres">
      <dgm:prSet presAssocID="{F19F0947-4030-8749-BD9A-C5C9B45F21B1}" presName="Name10" presStyleLbl="parChTrans1D2" presStyleIdx="0" presStyleCnt="2"/>
      <dgm:spPr/>
    </dgm:pt>
    <dgm:pt modelId="{B9631C5B-78AC-3D44-B228-EA4F065B44F4}" type="pres">
      <dgm:prSet presAssocID="{F6FC568B-FF2C-2543-BA0F-79468D6B8DCC}" presName="hierRoot2" presStyleCnt="0"/>
      <dgm:spPr/>
    </dgm:pt>
    <dgm:pt modelId="{E7581449-4EC0-D24B-8E8F-DAA354E533F5}" type="pres">
      <dgm:prSet presAssocID="{F6FC568B-FF2C-2543-BA0F-79468D6B8DCC}" presName="composite2" presStyleCnt="0"/>
      <dgm:spPr/>
    </dgm:pt>
    <dgm:pt modelId="{2CE3E699-9446-6E4B-B896-03CC1ED55983}" type="pres">
      <dgm:prSet presAssocID="{F6FC568B-FF2C-2543-BA0F-79468D6B8DCC}" presName="background2" presStyleLbl="asst1" presStyleIdx="0" presStyleCnt="1"/>
      <dgm:spPr/>
    </dgm:pt>
    <dgm:pt modelId="{61092EF9-0C89-6C41-9570-8CB7FC13F3C0}" type="pres">
      <dgm:prSet presAssocID="{F6FC568B-FF2C-2543-BA0F-79468D6B8DCC}" presName="text2" presStyleLbl="fgAcc2" presStyleIdx="0" presStyleCnt="2">
        <dgm:presLayoutVars>
          <dgm:chPref val="3"/>
        </dgm:presLayoutVars>
      </dgm:prSet>
      <dgm:spPr/>
    </dgm:pt>
    <dgm:pt modelId="{4D251EFC-E4BE-DE43-8777-BA1E4C5B6477}" type="pres">
      <dgm:prSet presAssocID="{F6FC568B-FF2C-2543-BA0F-79468D6B8DCC}" presName="hierChild3" presStyleCnt="0"/>
      <dgm:spPr/>
    </dgm:pt>
    <dgm:pt modelId="{2B4D75F8-ECBB-B24C-8086-A320A2BC281E}" type="pres">
      <dgm:prSet presAssocID="{D729F51C-DEAA-C84A-82F7-56447C6F817A}" presName="Name10" presStyleLbl="parChTrans1D2" presStyleIdx="1" presStyleCnt="2"/>
      <dgm:spPr/>
    </dgm:pt>
    <dgm:pt modelId="{3B54303A-8653-184F-B6F8-6C0388679C23}" type="pres">
      <dgm:prSet presAssocID="{BD89788D-004B-354B-9A34-8FD36199A362}" presName="hierRoot2" presStyleCnt="0"/>
      <dgm:spPr/>
    </dgm:pt>
    <dgm:pt modelId="{63145F91-B757-674A-AF23-8A0F2F55B26C}" type="pres">
      <dgm:prSet presAssocID="{BD89788D-004B-354B-9A34-8FD36199A362}" presName="composite2" presStyleCnt="0"/>
      <dgm:spPr/>
    </dgm:pt>
    <dgm:pt modelId="{CF510A3A-13BD-2343-89F1-D7301E13C592}" type="pres">
      <dgm:prSet presAssocID="{BD89788D-004B-354B-9A34-8FD36199A362}" presName="background2" presStyleLbl="node2" presStyleIdx="0" presStyleCnt="1"/>
      <dgm:spPr/>
    </dgm:pt>
    <dgm:pt modelId="{AF189BFB-57AD-E344-8328-1B0B9ED34E8B}" type="pres">
      <dgm:prSet presAssocID="{BD89788D-004B-354B-9A34-8FD36199A362}" presName="text2" presStyleLbl="fgAcc2" presStyleIdx="1" presStyleCnt="2">
        <dgm:presLayoutVars>
          <dgm:chPref val="3"/>
        </dgm:presLayoutVars>
      </dgm:prSet>
      <dgm:spPr/>
    </dgm:pt>
    <dgm:pt modelId="{3F132D71-9B6A-464F-B5C6-2E5B02DE5FC4}" type="pres">
      <dgm:prSet presAssocID="{BD89788D-004B-354B-9A34-8FD36199A362}" presName="hierChild3" presStyleCnt="0"/>
      <dgm:spPr/>
    </dgm:pt>
  </dgm:ptLst>
  <dgm:cxnLst>
    <dgm:cxn modelId="{BDCD2917-56AE-1C45-B8A3-B172A16928F1}" type="presOf" srcId="{171705E3-B6E3-1945-919B-F7690D54F00C}" destId="{AC6B16DD-6BFB-C041-B8CF-CD29A16A7C40}" srcOrd="0" destOrd="0" presId="urn:microsoft.com/office/officeart/2005/8/layout/hierarchy1"/>
    <dgm:cxn modelId="{97256229-0527-D64D-A2F1-0FFB577E7A77}" type="presOf" srcId="{D729F51C-DEAA-C84A-82F7-56447C6F817A}" destId="{2B4D75F8-ECBB-B24C-8086-A320A2BC281E}" srcOrd="0" destOrd="0" presId="urn:microsoft.com/office/officeart/2005/8/layout/hierarchy1"/>
    <dgm:cxn modelId="{2286DA2D-4FDC-4B45-85C3-6D96231A27E3}" srcId="{171705E3-B6E3-1945-919B-F7690D54F00C}" destId="{722E9921-CE4C-1E44-912C-699D21675E1E}" srcOrd="0" destOrd="0" parTransId="{77297958-3E96-D448-990E-72D14D6216E1}" sibTransId="{10AA2DE5-8D15-7E4C-9A6E-80BC142E30D7}"/>
    <dgm:cxn modelId="{8D658E62-ECF7-4B4F-B02B-2DC7CCE627B6}" type="presOf" srcId="{BD89788D-004B-354B-9A34-8FD36199A362}" destId="{AF189BFB-57AD-E344-8328-1B0B9ED34E8B}" srcOrd="0" destOrd="0" presId="urn:microsoft.com/office/officeart/2005/8/layout/hierarchy1"/>
    <dgm:cxn modelId="{29DFC18D-EC5C-CF45-90A8-E42B48C06A1D}" type="presOf" srcId="{F19F0947-4030-8749-BD9A-C5C9B45F21B1}" destId="{0C9ED860-82D5-C24F-97C2-DBE9C31D9242}" srcOrd="0" destOrd="0" presId="urn:microsoft.com/office/officeart/2005/8/layout/hierarchy1"/>
    <dgm:cxn modelId="{EE38B8CC-43BC-AD47-8E47-5B8267DBEB28}" srcId="{722E9921-CE4C-1E44-912C-699D21675E1E}" destId="{F6FC568B-FF2C-2543-BA0F-79468D6B8DCC}" srcOrd="0" destOrd="0" parTransId="{F19F0947-4030-8749-BD9A-C5C9B45F21B1}" sibTransId="{EC60FEB7-2641-FD47-9958-F40ACC18EA96}"/>
    <dgm:cxn modelId="{84D1C6D0-732F-E549-AC05-255B36F363E5}" srcId="{722E9921-CE4C-1E44-912C-699D21675E1E}" destId="{BD89788D-004B-354B-9A34-8FD36199A362}" srcOrd="1" destOrd="0" parTransId="{D729F51C-DEAA-C84A-82F7-56447C6F817A}" sibTransId="{43EEA7F6-EBCD-A64B-9EF7-0AFE1D3E48C3}"/>
    <dgm:cxn modelId="{402554DA-CE77-DA45-9B2A-E713A881617F}" type="presOf" srcId="{722E9921-CE4C-1E44-912C-699D21675E1E}" destId="{857EBCDC-29A2-ED41-94E2-97DF70BCDE5F}" srcOrd="0" destOrd="0" presId="urn:microsoft.com/office/officeart/2005/8/layout/hierarchy1"/>
    <dgm:cxn modelId="{EFEDB0E1-1397-A84D-9F1E-5D2542ECE8A0}" type="presOf" srcId="{F6FC568B-FF2C-2543-BA0F-79468D6B8DCC}" destId="{61092EF9-0C89-6C41-9570-8CB7FC13F3C0}" srcOrd="0" destOrd="0" presId="urn:microsoft.com/office/officeart/2005/8/layout/hierarchy1"/>
    <dgm:cxn modelId="{2293FEF9-A31D-BD4E-8983-56FB2B84F3B1}" type="presParOf" srcId="{AC6B16DD-6BFB-C041-B8CF-CD29A16A7C40}" destId="{410FDB2D-B37A-BA42-B892-4A46FD4FE156}" srcOrd="0" destOrd="0" presId="urn:microsoft.com/office/officeart/2005/8/layout/hierarchy1"/>
    <dgm:cxn modelId="{37D26848-C5CA-0048-99DF-D317A6EA7990}" type="presParOf" srcId="{410FDB2D-B37A-BA42-B892-4A46FD4FE156}" destId="{FA1F9B3F-3548-DF4C-8227-0790BC594D9F}" srcOrd="0" destOrd="0" presId="urn:microsoft.com/office/officeart/2005/8/layout/hierarchy1"/>
    <dgm:cxn modelId="{FDA74369-26B9-5B46-BBA6-5A3F6C7F6A75}" type="presParOf" srcId="{FA1F9B3F-3548-DF4C-8227-0790BC594D9F}" destId="{1B5F2807-1C0D-1A46-9713-96EAA960F4CE}" srcOrd="0" destOrd="0" presId="urn:microsoft.com/office/officeart/2005/8/layout/hierarchy1"/>
    <dgm:cxn modelId="{DE177930-5982-9C4D-9F66-50B4A89344CA}" type="presParOf" srcId="{FA1F9B3F-3548-DF4C-8227-0790BC594D9F}" destId="{857EBCDC-29A2-ED41-94E2-97DF70BCDE5F}" srcOrd="1" destOrd="0" presId="urn:microsoft.com/office/officeart/2005/8/layout/hierarchy1"/>
    <dgm:cxn modelId="{5CFA7D01-13EA-1A4C-8083-2289D7704910}" type="presParOf" srcId="{410FDB2D-B37A-BA42-B892-4A46FD4FE156}" destId="{7A08719C-2982-0A49-8432-90F86DBB1580}" srcOrd="1" destOrd="0" presId="urn:microsoft.com/office/officeart/2005/8/layout/hierarchy1"/>
    <dgm:cxn modelId="{D72EC483-94D7-D040-9509-96DCB926CAE7}" type="presParOf" srcId="{7A08719C-2982-0A49-8432-90F86DBB1580}" destId="{0C9ED860-82D5-C24F-97C2-DBE9C31D9242}" srcOrd="0" destOrd="0" presId="urn:microsoft.com/office/officeart/2005/8/layout/hierarchy1"/>
    <dgm:cxn modelId="{63DC7334-A229-4A4A-99FA-DB6FC10DBAA3}" type="presParOf" srcId="{7A08719C-2982-0A49-8432-90F86DBB1580}" destId="{B9631C5B-78AC-3D44-B228-EA4F065B44F4}" srcOrd="1" destOrd="0" presId="urn:microsoft.com/office/officeart/2005/8/layout/hierarchy1"/>
    <dgm:cxn modelId="{6E90C2CC-17EE-8D4E-B0A8-E28C95B92FD6}" type="presParOf" srcId="{B9631C5B-78AC-3D44-B228-EA4F065B44F4}" destId="{E7581449-4EC0-D24B-8E8F-DAA354E533F5}" srcOrd="0" destOrd="0" presId="urn:microsoft.com/office/officeart/2005/8/layout/hierarchy1"/>
    <dgm:cxn modelId="{85E7D194-58FD-1F41-B871-5BEE50763C16}" type="presParOf" srcId="{E7581449-4EC0-D24B-8E8F-DAA354E533F5}" destId="{2CE3E699-9446-6E4B-B896-03CC1ED55983}" srcOrd="0" destOrd="0" presId="urn:microsoft.com/office/officeart/2005/8/layout/hierarchy1"/>
    <dgm:cxn modelId="{AB2DBDF5-CBEC-C949-ABF8-62D6841FA209}" type="presParOf" srcId="{E7581449-4EC0-D24B-8E8F-DAA354E533F5}" destId="{61092EF9-0C89-6C41-9570-8CB7FC13F3C0}" srcOrd="1" destOrd="0" presId="urn:microsoft.com/office/officeart/2005/8/layout/hierarchy1"/>
    <dgm:cxn modelId="{3CD4B2E7-4A89-0B4D-A184-8BE24FA88CAD}" type="presParOf" srcId="{B9631C5B-78AC-3D44-B228-EA4F065B44F4}" destId="{4D251EFC-E4BE-DE43-8777-BA1E4C5B6477}" srcOrd="1" destOrd="0" presId="urn:microsoft.com/office/officeart/2005/8/layout/hierarchy1"/>
    <dgm:cxn modelId="{9BF9B65A-19BF-F64E-BCA0-31EE63A0A6E5}" type="presParOf" srcId="{7A08719C-2982-0A49-8432-90F86DBB1580}" destId="{2B4D75F8-ECBB-B24C-8086-A320A2BC281E}" srcOrd="2" destOrd="0" presId="urn:microsoft.com/office/officeart/2005/8/layout/hierarchy1"/>
    <dgm:cxn modelId="{A241DD1F-091E-C54F-8CB1-44911C5AC611}" type="presParOf" srcId="{7A08719C-2982-0A49-8432-90F86DBB1580}" destId="{3B54303A-8653-184F-B6F8-6C0388679C23}" srcOrd="3" destOrd="0" presId="urn:microsoft.com/office/officeart/2005/8/layout/hierarchy1"/>
    <dgm:cxn modelId="{20765BE9-5755-C74B-B54F-DAD7930FE8B2}" type="presParOf" srcId="{3B54303A-8653-184F-B6F8-6C0388679C23}" destId="{63145F91-B757-674A-AF23-8A0F2F55B26C}" srcOrd="0" destOrd="0" presId="urn:microsoft.com/office/officeart/2005/8/layout/hierarchy1"/>
    <dgm:cxn modelId="{03923787-9790-1B4C-82A9-D0FD661A5DF4}" type="presParOf" srcId="{63145F91-B757-674A-AF23-8A0F2F55B26C}" destId="{CF510A3A-13BD-2343-89F1-D7301E13C592}" srcOrd="0" destOrd="0" presId="urn:microsoft.com/office/officeart/2005/8/layout/hierarchy1"/>
    <dgm:cxn modelId="{B72E5E83-35BD-8245-9D53-864BBBC2B9D3}" type="presParOf" srcId="{63145F91-B757-674A-AF23-8A0F2F55B26C}" destId="{AF189BFB-57AD-E344-8328-1B0B9ED34E8B}" srcOrd="1" destOrd="0" presId="urn:microsoft.com/office/officeart/2005/8/layout/hierarchy1"/>
    <dgm:cxn modelId="{57B52C23-6CDC-344F-BF83-B982671CCCBD}" type="presParOf" srcId="{3B54303A-8653-184F-B6F8-6C0388679C23}" destId="{3F132D71-9B6A-464F-B5C6-2E5B02DE5F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A0EE55-BBE1-4324-9D83-7648CAD5CF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4EC5CB-8734-4870-A4D9-E567ABB70145}">
      <dgm:prSet/>
      <dgm:spPr/>
      <dgm:t>
        <a:bodyPr/>
        <a:lstStyle/>
        <a:p>
          <a:r>
            <a:rPr lang="en-US" dirty="0"/>
            <a:t>One of the main reason for </a:t>
          </a:r>
          <a:r>
            <a:rPr lang="en-US" dirty="0" err="1"/>
            <a:t>google’s</a:t>
          </a:r>
          <a:r>
            <a:rPr lang="en-US" dirty="0"/>
            <a:t> failure was the ai launch by google engineers which was shut down due to safety issues and wrong information shown by bard about </a:t>
          </a:r>
          <a:r>
            <a:rPr lang="en-US" dirty="0" err="1"/>
            <a:t>james</a:t>
          </a:r>
          <a:r>
            <a:rPr lang="en-US" dirty="0"/>
            <a:t> telescope</a:t>
          </a:r>
        </a:p>
      </dgm:t>
    </dgm:pt>
    <dgm:pt modelId="{9CB9682B-7193-4944-A54E-BDCB339A7674}" type="parTrans" cxnId="{D48C3CD2-9E59-48EC-AA29-F43A549E3075}">
      <dgm:prSet/>
      <dgm:spPr/>
      <dgm:t>
        <a:bodyPr/>
        <a:lstStyle/>
        <a:p>
          <a:endParaRPr lang="en-US"/>
        </a:p>
      </dgm:t>
    </dgm:pt>
    <dgm:pt modelId="{35C434BA-B974-4DF1-A8A0-8673694D3FAD}" type="sibTrans" cxnId="{D48C3CD2-9E59-48EC-AA29-F43A549E3075}">
      <dgm:prSet/>
      <dgm:spPr/>
      <dgm:t>
        <a:bodyPr/>
        <a:lstStyle/>
        <a:p>
          <a:endParaRPr lang="en-US"/>
        </a:p>
      </dgm:t>
    </dgm:pt>
    <dgm:pt modelId="{463F283B-B293-426A-8723-FDF9E4B1750D}">
      <dgm:prSet/>
      <dgm:spPr/>
      <dgm:t>
        <a:bodyPr/>
        <a:lstStyle/>
        <a:p>
          <a:r>
            <a:rPr lang="en-US"/>
            <a:t>Now let us compare the revenue system of both the companies.</a:t>
          </a:r>
        </a:p>
      </dgm:t>
    </dgm:pt>
    <dgm:pt modelId="{E485067C-93AA-48F8-BA1B-6B35F9869A65}" type="parTrans" cxnId="{F4F058D8-6268-4E3E-BC3C-924F83E6B345}">
      <dgm:prSet/>
      <dgm:spPr/>
      <dgm:t>
        <a:bodyPr/>
        <a:lstStyle/>
        <a:p>
          <a:endParaRPr lang="en-US"/>
        </a:p>
      </dgm:t>
    </dgm:pt>
    <dgm:pt modelId="{31DD972E-3A6D-4A78-A5F5-06C05B304C28}" type="sibTrans" cxnId="{F4F058D8-6268-4E3E-BC3C-924F83E6B345}">
      <dgm:prSet/>
      <dgm:spPr/>
      <dgm:t>
        <a:bodyPr/>
        <a:lstStyle/>
        <a:p>
          <a:endParaRPr lang="en-US"/>
        </a:p>
      </dgm:t>
    </dgm:pt>
    <dgm:pt modelId="{E1AA506D-BFE2-4ACD-B2F5-1C0EFE2C3906}">
      <dgm:prSet/>
      <dgm:spPr/>
      <dgm:t>
        <a:bodyPr/>
        <a:lstStyle/>
        <a:p>
          <a:r>
            <a:rPr lang="en-US" dirty="0"/>
            <a:t>For search engine, we can see 58%o google income depend on it but for Microsoft it is only 6%</a:t>
          </a:r>
        </a:p>
      </dgm:t>
    </dgm:pt>
    <dgm:pt modelId="{E129A99E-1A75-4AB2-BAF7-8264397F690D}" type="parTrans" cxnId="{5361C7B4-9CD9-472B-B296-4D1A402551E4}">
      <dgm:prSet/>
      <dgm:spPr/>
      <dgm:t>
        <a:bodyPr/>
        <a:lstStyle/>
        <a:p>
          <a:endParaRPr lang="en-US"/>
        </a:p>
      </dgm:t>
    </dgm:pt>
    <dgm:pt modelId="{7451A32A-9BEA-4F24-A65A-57919D51A396}" type="sibTrans" cxnId="{5361C7B4-9CD9-472B-B296-4D1A402551E4}">
      <dgm:prSet/>
      <dgm:spPr/>
      <dgm:t>
        <a:bodyPr/>
        <a:lstStyle/>
        <a:p>
          <a:endParaRPr lang="en-US"/>
        </a:p>
      </dgm:t>
    </dgm:pt>
    <dgm:pt modelId="{C9652ED8-D1F4-1F46-A0F6-EE0C3F597DB4}" type="pres">
      <dgm:prSet presAssocID="{36A0EE55-BBE1-4324-9D83-7648CAD5CFB5}" presName="linear" presStyleCnt="0">
        <dgm:presLayoutVars>
          <dgm:animLvl val="lvl"/>
          <dgm:resizeHandles val="exact"/>
        </dgm:presLayoutVars>
      </dgm:prSet>
      <dgm:spPr/>
    </dgm:pt>
    <dgm:pt modelId="{198EBEF2-7CC8-E744-A819-48F7E7B7B0F6}" type="pres">
      <dgm:prSet presAssocID="{0E4EC5CB-8734-4870-A4D9-E567ABB70145}" presName="parentText" presStyleLbl="node1" presStyleIdx="0" presStyleCnt="3">
        <dgm:presLayoutVars>
          <dgm:chMax val="0"/>
          <dgm:bulletEnabled val="1"/>
        </dgm:presLayoutVars>
      </dgm:prSet>
      <dgm:spPr/>
    </dgm:pt>
    <dgm:pt modelId="{AC8DBD73-6D77-7C41-83B1-D6FC388E267A}" type="pres">
      <dgm:prSet presAssocID="{35C434BA-B974-4DF1-A8A0-8673694D3FAD}" presName="spacer" presStyleCnt="0"/>
      <dgm:spPr/>
    </dgm:pt>
    <dgm:pt modelId="{B96A4331-1989-144D-9D20-3AFD16CEDAD0}" type="pres">
      <dgm:prSet presAssocID="{463F283B-B293-426A-8723-FDF9E4B1750D}" presName="parentText" presStyleLbl="node1" presStyleIdx="1" presStyleCnt="3">
        <dgm:presLayoutVars>
          <dgm:chMax val="0"/>
          <dgm:bulletEnabled val="1"/>
        </dgm:presLayoutVars>
      </dgm:prSet>
      <dgm:spPr/>
    </dgm:pt>
    <dgm:pt modelId="{BA28ADB6-4D86-2243-ACA4-1C8CFD5CFD18}" type="pres">
      <dgm:prSet presAssocID="{31DD972E-3A6D-4A78-A5F5-06C05B304C28}" presName="spacer" presStyleCnt="0"/>
      <dgm:spPr/>
    </dgm:pt>
    <dgm:pt modelId="{8FE68F83-DE1F-C64C-9CEB-C174AC8710C1}" type="pres">
      <dgm:prSet presAssocID="{E1AA506D-BFE2-4ACD-B2F5-1C0EFE2C3906}" presName="parentText" presStyleLbl="node1" presStyleIdx="2" presStyleCnt="3">
        <dgm:presLayoutVars>
          <dgm:chMax val="0"/>
          <dgm:bulletEnabled val="1"/>
        </dgm:presLayoutVars>
      </dgm:prSet>
      <dgm:spPr/>
    </dgm:pt>
  </dgm:ptLst>
  <dgm:cxnLst>
    <dgm:cxn modelId="{A524132C-46F1-BE42-9A3B-BEA73559479B}" type="presOf" srcId="{E1AA506D-BFE2-4ACD-B2F5-1C0EFE2C3906}" destId="{8FE68F83-DE1F-C64C-9CEB-C174AC8710C1}" srcOrd="0" destOrd="0" presId="urn:microsoft.com/office/officeart/2005/8/layout/vList2"/>
    <dgm:cxn modelId="{AFA48469-1271-6348-9F48-289D14CA6B61}" type="presOf" srcId="{36A0EE55-BBE1-4324-9D83-7648CAD5CFB5}" destId="{C9652ED8-D1F4-1F46-A0F6-EE0C3F597DB4}" srcOrd="0" destOrd="0" presId="urn:microsoft.com/office/officeart/2005/8/layout/vList2"/>
    <dgm:cxn modelId="{5361C7B4-9CD9-472B-B296-4D1A402551E4}" srcId="{36A0EE55-BBE1-4324-9D83-7648CAD5CFB5}" destId="{E1AA506D-BFE2-4ACD-B2F5-1C0EFE2C3906}" srcOrd="2" destOrd="0" parTransId="{E129A99E-1A75-4AB2-BAF7-8264397F690D}" sibTransId="{7451A32A-9BEA-4F24-A65A-57919D51A396}"/>
    <dgm:cxn modelId="{17F4C4CA-BB4A-DE4D-B88D-E717C4817DFF}" type="presOf" srcId="{463F283B-B293-426A-8723-FDF9E4B1750D}" destId="{B96A4331-1989-144D-9D20-3AFD16CEDAD0}" srcOrd="0" destOrd="0" presId="urn:microsoft.com/office/officeart/2005/8/layout/vList2"/>
    <dgm:cxn modelId="{D48C3CD2-9E59-48EC-AA29-F43A549E3075}" srcId="{36A0EE55-BBE1-4324-9D83-7648CAD5CFB5}" destId="{0E4EC5CB-8734-4870-A4D9-E567ABB70145}" srcOrd="0" destOrd="0" parTransId="{9CB9682B-7193-4944-A54E-BDCB339A7674}" sibTransId="{35C434BA-B974-4DF1-A8A0-8673694D3FAD}"/>
    <dgm:cxn modelId="{5DAFE7D2-0DB5-9A45-A583-9A1365E1A86F}" type="presOf" srcId="{0E4EC5CB-8734-4870-A4D9-E567ABB70145}" destId="{198EBEF2-7CC8-E744-A819-48F7E7B7B0F6}" srcOrd="0" destOrd="0" presId="urn:microsoft.com/office/officeart/2005/8/layout/vList2"/>
    <dgm:cxn modelId="{F4F058D8-6268-4E3E-BC3C-924F83E6B345}" srcId="{36A0EE55-BBE1-4324-9D83-7648CAD5CFB5}" destId="{463F283B-B293-426A-8723-FDF9E4B1750D}" srcOrd="1" destOrd="0" parTransId="{E485067C-93AA-48F8-BA1B-6B35F9869A65}" sibTransId="{31DD972E-3A6D-4A78-A5F5-06C05B304C28}"/>
    <dgm:cxn modelId="{9E923EFD-8AAE-2146-8F14-9CEF4E63EBB3}" type="presParOf" srcId="{C9652ED8-D1F4-1F46-A0F6-EE0C3F597DB4}" destId="{198EBEF2-7CC8-E744-A819-48F7E7B7B0F6}" srcOrd="0" destOrd="0" presId="urn:microsoft.com/office/officeart/2005/8/layout/vList2"/>
    <dgm:cxn modelId="{DDF6E288-9DC0-2942-A85B-730D2712C08C}" type="presParOf" srcId="{C9652ED8-D1F4-1F46-A0F6-EE0C3F597DB4}" destId="{AC8DBD73-6D77-7C41-83B1-D6FC388E267A}" srcOrd="1" destOrd="0" presId="urn:microsoft.com/office/officeart/2005/8/layout/vList2"/>
    <dgm:cxn modelId="{C5CABD20-AC33-114B-994F-A78C336C3F11}" type="presParOf" srcId="{C9652ED8-D1F4-1F46-A0F6-EE0C3F597DB4}" destId="{B96A4331-1989-144D-9D20-3AFD16CEDAD0}" srcOrd="2" destOrd="0" presId="urn:microsoft.com/office/officeart/2005/8/layout/vList2"/>
    <dgm:cxn modelId="{C13CE868-F239-B44A-A1DC-B97B2A508DB5}" type="presParOf" srcId="{C9652ED8-D1F4-1F46-A0F6-EE0C3F597DB4}" destId="{BA28ADB6-4D86-2243-ACA4-1C8CFD5CFD18}" srcOrd="3" destOrd="0" presId="urn:microsoft.com/office/officeart/2005/8/layout/vList2"/>
    <dgm:cxn modelId="{DEF6535B-338A-6740-B132-8C1124CFB360}" type="presParOf" srcId="{C9652ED8-D1F4-1F46-A0F6-EE0C3F597DB4}" destId="{8FE68F83-DE1F-C64C-9CEB-C174AC8710C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D75F8-ECBB-B24C-8086-A320A2BC281E}">
      <dsp:nvSpPr>
        <dsp:cNvPr id="0" name=""/>
        <dsp:cNvSpPr/>
      </dsp:nvSpPr>
      <dsp:spPr>
        <a:xfrm>
          <a:off x="4248886" y="1174583"/>
          <a:ext cx="1545911" cy="741827"/>
        </a:xfrm>
        <a:custGeom>
          <a:avLst/>
          <a:gdLst/>
          <a:ahLst/>
          <a:cxnLst/>
          <a:rect l="0" t="0" r="0" b="0"/>
          <a:pathLst>
            <a:path>
              <a:moveTo>
                <a:pt x="0" y="0"/>
              </a:moveTo>
              <a:lnTo>
                <a:pt x="0" y="550235"/>
              </a:lnTo>
              <a:lnTo>
                <a:pt x="1545911" y="550235"/>
              </a:lnTo>
              <a:lnTo>
                <a:pt x="1545911" y="74182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9ED860-82D5-C24F-97C2-DBE9C31D9242}">
      <dsp:nvSpPr>
        <dsp:cNvPr id="0" name=""/>
        <dsp:cNvSpPr/>
      </dsp:nvSpPr>
      <dsp:spPr>
        <a:xfrm>
          <a:off x="3267045" y="1174583"/>
          <a:ext cx="981840" cy="741827"/>
        </a:xfrm>
        <a:custGeom>
          <a:avLst/>
          <a:gdLst/>
          <a:ahLst/>
          <a:cxnLst/>
          <a:rect l="0" t="0" r="0" b="0"/>
          <a:pathLst>
            <a:path>
              <a:moveTo>
                <a:pt x="981840" y="0"/>
              </a:moveTo>
              <a:lnTo>
                <a:pt x="981840" y="550235"/>
              </a:lnTo>
              <a:lnTo>
                <a:pt x="0" y="550235"/>
              </a:lnTo>
              <a:lnTo>
                <a:pt x="0" y="74182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5F2807-1C0D-1A46-9713-96EAA960F4CE}">
      <dsp:nvSpPr>
        <dsp:cNvPr id="0" name=""/>
        <dsp:cNvSpPr/>
      </dsp:nvSpPr>
      <dsp:spPr>
        <a:xfrm>
          <a:off x="3214805" y="-138698"/>
          <a:ext cx="2068160" cy="13132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EBCDC-29A2-ED41-94E2-97DF70BCDE5F}">
      <dsp:nvSpPr>
        <dsp:cNvPr id="0" name=""/>
        <dsp:cNvSpPr/>
      </dsp:nvSpPr>
      <dsp:spPr>
        <a:xfrm>
          <a:off x="3444601" y="79607"/>
          <a:ext cx="2068160" cy="131328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Cause of failure of google in ai market</a:t>
          </a:r>
        </a:p>
      </dsp:txBody>
      <dsp:txXfrm>
        <a:off x="3483066" y="118072"/>
        <a:ext cx="1991230" cy="1236352"/>
      </dsp:txXfrm>
    </dsp:sp>
    <dsp:sp modelId="{2CE3E699-9446-6E4B-B896-03CC1ED55983}">
      <dsp:nvSpPr>
        <dsp:cNvPr id="0" name=""/>
        <dsp:cNvSpPr/>
      </dsp:nvSpPr>
      <dsp:spPr>
        <a:xfrm>
          <a:off x="2232964" y="1916411"/>
          <a:ext cx="2068160" cy="13132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92EF9-0C89-6C41-9570-8CB7FC13F3C0}">
      <dsp:nvSpPr>
        <dsp:cNvPr id="0" name=""/>
        <dsp:cNvSpPr/>
      </dsp:nvSpPr>
      <dsp:spPr>
        <a:xfrm>
          <a:off x="2462760" y="2134716"/>
          <a:ext cx="2068160" cy="131328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Rise of chat </a:t>
          </a:r>
          <a:r>
            <a:rPr lang="en-GB" sz="2000" kern="1200" dirty="0" err="1"/>
            <a:t>gpt</a:t>
          </a:r>
          <a:r>
            <a:rPr lang="en-GB" sz="2000" kern="1200" dirty="0"/>
            <a:t> </a:t>
          </a:r>
        </a:p>
      </dsp:txBody>
      <dsp:txXfrm>
        <a:off x="2501225" y="2173181"/>
        <a:ext cx="1991230" cy="1236352"/>
      </dsp:txXfrm>
    </dsp:sp>
    <dsp:sp modelId="{CF510A3A-13BD-2343-89F1-D7301E13C592}">
      <dsp:nvSpPr>
        <dsp:cNvPr id="0" name=""/>
        <dsp:cNvSpPr/>
      </dsp:nvSpPr>
      <dsp:spPr>
        <a:xfrm>
          <a:off x="4760716" y="1916411"/>
          <a:ext cx="2068160" cy="13132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189BFB-57AD-E344-8328-1B0B9ED34E8B}">
      <dsp:nvSpPr>
        <dsp:cNvPr id="0" name=""/>
        <dsp:cNvSpPr/>
      </dsp:nvSpPr>
      <dsp:spPr>
        <a:xfrm>
          <a:off x="4990512" y="2134716"/>
          <a:ext cx="2068160" cy="131328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Failure of bard</a:t>
          </a:r>
        </a:p>
      </dsp:txBody>
      <dsp:txXfrm>
        <a:off x="5028977" y="2173181"/>
        <a:ext cx="1991230" cy="1236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EBEF2-7CC8-E744-A819-48F7E7B7B0F6}">
      <dsp:nvSpPr>
        <dsp:cNvPr id="0" name=""/>
        <dsp:cNvSpPr/>
      </dsp:nvSpPr>
      <dsp:spPr>
        <a:xfrm>
          <a:off x="0" y="22506"/>
          <a:ext cx="5392250" cy="11044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One of the main reason for </a:t>
          </a:r>
          <a:r>
            <a:rPr lang="en-US" sz="1600" kern="1200" dirty="0" err="1"/>
            <a:t>google’s</a:t>
          </a:r>
          <a:r>
            <a:rPr lang="en-US" sz="1600" kern="1200" dirty="0"/>
            <a:t> failure was the ai launch by google engineers which was shut down due to safety issues and wrong information shown by bard about </a:t>
          </a:r>
          <a:r>
            <a:rPr lang="en-US" sz="1600" kern="1200" dirty="0" err="1"/>
            <a:t>james</a:t>
          </a:r>
          <a:r>
            <a:rPr lang="en-US" sz="1600" kern="1200" dirty="0"/>
            <a:t> telescope</a:t>
          </a:r>
        </a:p>
      </dsp:txBody>
      <dsp:txXfrm>
        <a:off x="53916" y="76422"/>
        <a:ext cx="5284418" cy="996648"/>
      </dsp:txXfrm>
    </dsp:sp>
    <dsp:sp modelId="{B96A4331-1989-144D-9D20-3AFD16CEDAD0}">
      <dsp:nvSpPr>
        <dsp:cNvPr id="0" name=""/>
        <dsp:cNvSpPr/>
      </dsp:nvSpPr>
      <dsp:spPr>
        <a:xfrm>
          <a:off x="0" y="1173066"/>
          <a:ext cx="5392250" cy="11044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Now let us compare the revenue system of both the companies.</a:t>
          </a:r>
        </a:p>
      </dsp:txBody>
      <dsp:txXfrm>
        <a:off x="53916" y="1226982"/>
        <a:ext cx="5284418" cy="996648"/>
      </dsp:txXfrm>
    </dsp:sp>
    <dsp:sp modelId="{8FE68F83-DE1F-C64C-9CEB-C174AC8710C1}">
      <dsp:nvSpPr>
        <dsp:cNvPr id="0" name=""/>
        <dsp:cNvSpPr/>
      </dsp:nvSpPr>
      <dsp:spPr>
        <a:xfrm>
          <a:off x="0" y="2323626"/>
          <a:ext cx="5392250" cy="11044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search engine, we can see 58%o google income depend on it but for Microsoft it is only 6%</a:t>
          </a:r>
        </a:p>
      </dsp:txBody>
      <dsp:txXfrm>
        <a:off x="53916" y="2377542"/>
        <a:ext cx="5284418" cy="9966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009AF-0D91-634F-AEBD-AEBB170AE1CA}" type="datetimeFigureOut">
              <a:rPr lang="en-US" smtClean="0"/>
              <a:t>12/30/23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89314-494C-8943-AB85-CB78A66E2804}" type="slidenum">
              <a:rPr lang="en-US" smtClean="0"/>
              <a:t>‹#›</a:t>
            </a:fld>
            <a:endParaRPr lang="en-US"/>
          </a:p>
        </p:txBody>
      </p:sp>
    </p:spTree>
    <p:extLst>
      <p:ext uri="{BB962C8B-B14F-4D97-AF65-F5344CB8AC3E}">
        <p14:creationId xmlns:p14="http://schemas.microsoft.com/office/powerpoint/2010/main" val="3549392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89314-494C-8943-AB85-CB78A66E2804}" type="slidenum">
              <a:rPr lang="en-US" smtClean="0"/>
              <a:t>1</a:t>
            </a:fld>
            <a:endParaRPr lang="en-US"/>
          </a:p>
        </p:txBody>
      </p:sp>
    </p:spTree>
    <p:extLst>
      <p:ext uri="{BB962C8B-B14F-4D97-AF65-F5344CB8AC3E}">
        <p14:creationId xmlns:p14="http://schemas.microsoft.com/office/powerpoint/2010/main" val="227911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GB"/>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3BEF823-48A5-43FC-BE03-E79964288B41}" type="datetimeFigureOut">
              <a:rPr lang="en-US" smtClean="0"/>
              <a:t>12/30/23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21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538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2968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620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GB"/>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9429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60816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764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255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15911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12/30/23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4729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GB"/>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algn="r"/>
            <a:fld id="{53BEF823-48A5-43FC-BE03-E79964288B41}" type="datetimeFigureOut">
              <a:rPr lang="en-US" smtClean="0"/>
              <a:pPr algn="r"/>
              <a:t>12/30/23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35041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lgn="r"/>
            <a:fld id="{53BEF823-48A5-43FC-BE03-E79964288B41}" type="datetimeFigureOut">
              <a:rPr lang="en-US" smtClean="0"/>
              <a:pPr algn="r"/>
              <a:t>12/30/23</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lgn="ctr"/>
            <a:fld id="{D79E6812-DF0E-4B88-AFAA-EAC7168F54C0}" type="slidenum">
              <a:rPr lang="en-US" smtClean="0"/>
              <a:pPr algn="ct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200632"/>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aymondtec.com/2019/03/google-names-external-advisory-council-to-guide-artificial-intelligence-usage/" TargetMode="External"/><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7.png"/><Relationship Id="rId5" Type="http://schemas.openxmlformats.org/officeDocument/2006/relationships/image" Target="../media/image4.jpeg"/><Relationship Id="rId10" Type="http://schemas.microsoft.com/office/2017/06/relationships/model3d" Target="../media/model3d1.glb"/><Relationship Id="rId4" Type="http://schemas.openxmlformats.org/officeDocument/2006/relationships/image" Target="../media/image2.jpeg"/><Relationship Id="rId9"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zdnet.com/article/microsoft-apple-and-google-where-does-the-money-come-from/" TargetMode="External"/><Relationship Id="rId7" Type="http://schemas.openxmlformats.org/officeDocument/2006/relationships/hyperlink" Target="https://zapier.com/blog/google-sheets-vs-excel/" TargetMode="External"/><Relationship Id="rId2" Type="http://schemas.openxmlformats.org/officeDocument/2006/relationships/hyperlink" Target="https://www.google.com/url?sa=i&amp;url=https%3A%2F%2Fwww.zdnet.com%2Farticle%2Fmicrosoft-apple-and-google-where-does-the-money-come-from%2F&amp;psig=AOvVaw2EhLE7FTliSdw9sG2kONcy&amp;ust=1703917238821000&amp;source=images&amp;cd=vfe&amp;opi=89978449&amp;ved=2ahUKEwjogJ-_gLSDAxXBh2MGHZb8Cr0Qr4kDegQIARBY" TargetMode="External"/><Relationship Id="rId1" Type="http://schemas.openxmlformats.org/officeDocument/2006/relationships/slideLayout" Target="../slideLayouts/slideLayout2.xml"/><Relationship Id="rId6" Type="http://schemas.openxmlformats.org/officeDocument/2006/relationships/hyperlink" Target="https://woodwardavenue.org/what-is-googles-target-market/" TargetMode="External"/><Relationship Id="rId5" Type="http://schemas.openxmlformats.org/officeDocument/2006/relationships/hyperlink" Target="https://www.chatsimple.ai/blog/industry-report-of-chatgpt-application-market-share-tables-chatgpt-application" TargetMode="External"/><Relationship Id="rId4" Type="http://schemas.openxmlformats.org/officeDocument/2006/relationships/hyperlink" Target="https://www.doofinder.com/en/statistics/google-revenue-breakdown"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AF9B9F-F4A3-515C-AAFF-B7CF9EC704CF}"/>
              </a:ext>
            </a:extLst>
          </p:cNvPr>
          <p:cNvSpPr>
            <a:spLocks noGrp="1"/>
          </p:cNvSpPr>
          <p:nvPr>
            <p:ph type="ctrTitle"/>
          </p:nvPr>
        </p:nvSpPr>
        <p:spPr>
          <a:xfrm>
            <a:off x="447189" y="1474968"/>
            <a:ext cx="3036031" cy="2935667"/>
          </a:xfrm>
        </p:spPr>
        <p:txBody>
          <a:bodyPr>
            <a:noAutofit/>
          </a:bodyPr>
          <a:lstStyle/>
          <a:p>
            <a:r>
              <a:rPr lang="en-US" sz="4000" b="1" dirty="0"/>
              <a:t>The Future of the </a:t>
            </a:r>
            <a:r>
              <a:rPr lang="en-US" sz="4000" b="1" dirty="0" err="1"/>
              <a:t>InTErnet</a:t>
            </a:r>
            <a:r>
              <a:rPr lang="en-US" sz="4000" b="1" dirty="0"/>
              <a:t>/ The AI War</a:t>
            </a:r>
          </a:p>
        </p:txBody>
      </p:sp>
      <p:grpSp>
        <p:nvGrpSpPr>
          <p:cNvPr id="1043" name="Group 1042">
            <a:extLst>
              <a:ext uri="{FF2B5EF4-FFF2-40B4-BE49-F238E27FC236}">
                <a16:creationId xmlns:a16="http://schemas.microsoft.com/office/drawing/2014/main" id="{C27C6D17-777C-41C8-9F27-4C276B764D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044" name="Rectangle 1043">
              <a:extLst>
                <a:ext uri="{FF2B5EF4-FFF2-40B4-BE49-F238E27FC236}">
                  <a16:creationId xmlns:a16="http://schemas.microsoft.com/office/drawing/2014/main" id="{6DFC34DE-5707-45E6-9A05-893EBB0F0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4">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4EF9C957-B3DB-43B2-A574-D93B8C5188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30" name="Picture 6" descr="Google vs ChatGPT: The end of Google as we know it? A comparison">
            <a:extLst>
              <a:ext uri="{FF2B5EF4-FFF2-40B4-BE49-F238E27FC236}">
                <a16:creationId xmlns:a16="http://schemas.microsoft.com/office/drawing/2014/main" id="{CAED7E8A-056A-5469-C68C-711EB239D2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45" r="20693" b="2"/>
          <a:stretch/>
        </p:blipFill>
        <p:spPr bwMode="auto">
          <a:xfrm>
            <a:off x="4628931" y="1116345"/>
            <a:ext cx="3059596" cy="38661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hatGPT Vs Google Bard: Two Powerful Generative AI Tools Compared  - Gizbot News">
            <a:extLst>
              <a:ext uri="{FF2B5EF4-FFF2-40B4-BE49-F238E27FC236}">
                <a16:creationId xmlns:a16="http://schemas.microsoft.com/office/drawing/2014/main" id="{EBDB9D6A-8ACA-7F8D-09A8-A4C404E84F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27" r="1301" b="4"/>
          <a:stretch/>
        </p:blipFill>
        <p:spPr bwMode="auto">
          <a:xfrm>
            <a:off x="7847626" y="1116345"/>
            <a:ext cx="3059596" cy="1850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vs ChatGPT: Is Chat GPT Better Than Google?">
            <a:extLst>
              <a:ext uri="{FF2B5EF4-FFF2-40B4-BE49-F238E27FC236}">
                <a16:creationId xmlns:a16="http://schemas.microsoft.com/office/drawing/2014/main" id="{D8919F49-19CD-E5E2-F98B-E4AA51C44A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37" r="791" b="4"/>
          <a:stretch/>
        </p:blipFill>
        <p:spPr bwMode="auto">
          <a:xfrm>
            <a:off x="7847627" y="3131727"/>
            <a:ext cx="3059595" cy="18507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B12519-676A-A121-18F2-5B3C78A68477}"/>
              </a:ext>
            </a:extLst>
          </p:cNvPr>
          <p:cNvSpPr txBox="1"/>
          <p:nvPr/>
        </p:nvSpPr>
        <p:spPr>
          <a:xfrm>
            <a:off x="9572372" y="6870700"/>
            <a:ext cx="26196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s://raymondtec.com/2019/03/google-names-external-advisory-council-to-guide-artificial-intelligence-us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mc:AlternateContent xmlns:mc="http://schemas.openxmlformats.org/markup-compatibility/2006">
        <mc:Choice xmlns:am3d="http://schemas.microsoft.com/office/drawing/2017/model3d" Requires="am3d">
          <p:graphicFrame>
            <p:nvGraphicFramePr>
              <p:cNvPr id="19" name="3D Model 18" descr="Robot Head 9">
                <a:extLst>
                  <a:ext uri="{FF2B5EF4-FFF2-40B4-BE49-F238E27FC236}">
                    <a16:creationId xmlns:a16="http://schemas.microsoft.com/office/drawing/2014/main" id="{930B1144-D7FB-F198-9BD9-CD4C403ECBC8}"/>
                  </a:ext>
                </a:extLst>
              </p:cNvPr>
              <p:cNvGraphicFramePr>
                <a:graphicFrameLocks noChangeAspect="1"/>
              </p:cNvGraphicFramePr>
              <p:nvPr>
                <p:extLst>
                  <p:ext uri="{D42A27DB-BD31-4B8C-83A1-F6EECF244321}">
                    <p14:modId xmlns:p14="http://schemas.microsoft.com/office/powerpoint/2010/main" val="95740919"/>
                  </p:ext>
                </p:extLst>
              </p:nvPr>
            </p:nvGraphicFramePr>
            <p:xfrm>
              <a:off x="0" y="4477935"/>
              <a:ext cx="1987905" cy="2418406"/>
            </p:xfrm>
            <a:graphic>
              <a:graphicData uri="http://schemas.microsoft.com/office/drawing/2017/model3d">
                <am3d:model3d r:embed="rId10">
                  <am3d:spPr>
                    <a:xfrm>
                      <a:off x="0" y="0"/>
                      <a:ext cx="1987905" cy="2418406"/>
                    </a:xfrm>
                    <a:prstGeom prst="rect">
                      <a:avLst/>
                    </a:prstGeom>
                  </am3d:spPr>
                  <am3d:camera>
                    <am3d:pos x="0" y="0" z="67905313"/>
                    <am3d:up dx="0" dy="36000000" dz="0"/>
                    <am3d:lookAt x="0" y="0" z="0"/>
                    <am3d:perspective fov="2700000"/>
                  </am3d:camera>
                  <am3d:trans>
                    <am3d:meterPerModelUnit n="5817709" d="1000000"/>
                    <am3d:preTrans dx="0" dy="-18000000" dz="0"/>
                    <am3d:scale>
                      <am3d:sx n="1000000" d="1000000"/>
                      <am3d:sy n="1000000" d="1000000"/>
                      <am3d:sz n="1000000" d="1000000"/>
                    </am3d:scale>
                    <am3d:rot ax="831987" ay="2218449" az="506724"/>
                    <am3d:postTrans dx="0" dy="0" dz="0"/>
                  </am3d:trans>
                  <am3d:raster rName="Office3DRenderer" rVer="16.0.8326">
                    <am3d:blip r:embed="rId11"/>
                  </am3d:raster>
                  <am3d:objViewport viewportSz="35073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Robot Head 9">
                <a:extLst>
                  <a:ext uri="{FF2B5EF4-FFF2-40B4-BE49-F238E27FC236}">
                    <a16:creationId xmlns:a16="http://schemas.microsoft.com/office/drawing/2014/main" id="{930B1144-D7FB-F198-9BD9-CD4C403ECBC8}"/>
                  </a:ext>
                </a:extLst>
              </p:cNvPr>
              <p:cNvPicPr>
                <a:picLocks noGrp="1" noRot="1" noChangeAspect="1" noMove="1" noResize="1" noEditPoints="1" noAdjustHandles="1" noChangeArrowheads="1" noChangeShapeType="1" noCrop="1"/>
              </p:cNvPicPr>
              <p:nvPr/>
            </p:nvPicPr>
            <p:blipFill>
              <a:blip r:embed="rId11"/>
              <a:stretch>
                <a:fillRect/>
              </a:stretch>
            </p:blipFill>
            <p:spPr>
              <a:xfrm>
                <a:off x="0" y="4477935"/>
                <a:ext cx="1987905" cy="2418406"/>
              </a:xfrm>
              <a:prstGeom prst="rect">
                <a:avLst/>
              </a:prstGeom>
            </p:spPr>
          </p:pic>
        </mc:Fallback>
      </mc:AlternateContent>
    </p:spTree>
    <p:extLst>
      <p:ext uri="{BB962C8B-B14F-4D97-AF65-F5344CB8AC3E}">
        <p14:creationId xmlns:p14="http://schemas.microsoft.com/office/powerpoint/2010/main" val="42183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69E0-A694-C3CD-229F-38035DFADA2F}"/>
              </a:ext>
            </a:extLst>
          </p:cNvPr>
          <p:cNvSpPr>
            <a:spLocks noGrp="1"/>
          </p:cNvSpPr>
          <p:nvPr>
            <p:ph type="title"/>
          </p:nvPr>
        </p:nvSpPr>
        <p:spPr/>
        <p:txBody>
          <a:bodyPr/>
          <a:lstStyle/>
          <a:p>
            <a:r>
              <a:rPr lang="en-US" dirty="0"/>
              <a:t>How TO MAKE MONEY OUT OF AI?</a:t>
            </a:r>
          </a:p>
        </p:txBody>
      </p:sp>
      <p:sp>
        <p:nvSpPr>
          <p:cNvPr id="3" name="Content Placeholder 2">
            <a:extLst>
              <a:ext uri="{FF2B5EF4-FFF2-40B4-BE49-F238E27FC236}">
                <a16:creationId xmlns:a16="http://schemas.microsoft.com/office/drawing/2014/main" id="{75423C95-F42F-A394-B1B9-C46574648099}"/>
              </a:ext>
            </a:extLst>
          </p:cNvPr>
          <p:cNvSpPr>
            <a:spLocks noGrp="1"/>
          </p:cNvSpPr>
          <p:nvPr>
            <p:ph idx="1"/>
          </p:nvPr>
        </p:nvSpPr>
        <p:spPr/>
        <p:txBody>
          <a:bodyPr/>
          <a:lstStyle/>
          <a:p>
            <a:r>
              <a:rPr lang="en-US" dirty="0"/>
              <a:t>As AI is not limited to only to search </a:t>
            </a:r>
            <a:r>
              <a:rPr lang="en-US" dirty="0" err="1"/>
              <a:t>engine,it</a:t>
            </a:r>
            <a:r>
              <a:rPr lang="en-US" dirty="0"/>
              <a:t> can be used in almost very field.</a:t>
            </a:r>
          </a:p>
          <a:p>
            <a:r>
              <a:rPr lang="en-US" dirty="0"/>
              <a:t>Its still in development stage but as it progresses we can surly say in the next 10 y gears the company that will make most use of it will surely be the market leader if the future</a:t>
            </a:r>
          </a:p>
          <a:p>
            <a:r>
              <a:rPr lang="en-US" dirty="0"/>
              <a:t>As google is the leading company in tech world it also become very important for it to make full use of it</a:t>
            </a:r>
          </a:p>
        </p:txBody>
      </p:sp>
    </p:spTree>
    <p:extLst>
      <p:ext uri="{BB962C8B-B14F-4D97-AF65-F5344CB8AC3E}">
        <p14:creationId xmlns:p14="http://schemas.microsoft.com/office/powerpoint/2010/main" val="222032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5DA8-A21A-C2A5-2531-3E4735E9C5C7}"/>
              </a:ext>
            </a:extLst>
          </p:cNvPr>
          <p:cNvSpPr>
            <a:spLocks noGrp="1"/>
          </p:cNvSpPr>
          <p:nvPr>
            <p:ph type="title"/>
          </p:nvPr>
        </p:nvSpPr>
        <p:spPr>
          <a:xfrm>
            <a:off x="1451579" y="804519"/>
            <a:ext cx="9291215" cy="1049235"/>
          </a:xfrm>
        </p:spPr>
        <p:txBody>
          <a:bodyPr>
            <a:normAutofit/>
          </a:bodyPr>
          <a:lstStyle/>
          <a:p>
            <a:r>
              <a:rPr lang="en-US" dirty="0"/>
              <a:t>GOOGLE’S TARGET AUDIENCE</a:t>
            </a:r>
          </a:p>
        </p:txBody>
      </p:sp>
      <p:sp>
        <p:nvSpPr>
          <p:cNvPr id="3" name="Content Placeholder 2">
            <a:extLst>
              <a:ext uri="{FF2B5EF4-FFF2-40B4-BE49-F238E27FC236}">
                <a16:creationId xmlns:a16="http://schemas.microsoft.com/office/drawing/2014/main" id="{7DB58A08-AB9E-9594-30D1-05602068AE50}"/>
              </a:ext>
            </a:extLst>
          </p:cNvPr>
          <p:cNvSpPr>
            <a:spLocks noGrp="1"/>
          </p:cNvSpPr>
          <p:nvPr>
            <p:ph idx="1"/>
          </p:nvPr>
        </p:nvSpPr>
        <p:spPr>
          <a:xfrm>
            <a:off x="1451579" y="2015734"/>
            <a:ext cx="5392250" cy="3450613"/>
          </a:xfrm>
        </p:spPr>
        <p:txBody>
          <a:bodyPr>
            <a:normAutofit fontScale="77500" lnSpcReduction="20000"/>
          </a:bodyPr>
          <a:lstStyle/>
          <a:p>
            <a:pPr>
              <a:lnSpc>
                <a:spcPct val="110000"/>
              </a:lnSpc>
            </a:pPr>
            <a:r>
              <a:rPr lang="en-IN" sz="1700" b="0" i="1" dirty="0">
                <a:effectLst/>
                <a:latin typeface="PT Serif" panose="020A0603040505020204" pitchFamily="18" charset="77"/>
              </a:rPr>
              <a:t>Google’s target market is vast and encompasses almost everyone with access to the internet. The company has a wide range of products and services that cater to different needs, which is why its target market is so large.</a:t>
            </a:r>
          </a:p>
          <a:p>
            <a:pPr>
              <a:lnSpc>
                <a:spcPct val="110000"/>
              </a:lnSpc>
            </a:pPr>
            <a:r>
              <a:rPr lang="en-IN" sz="1700" b="1" i="0" dirty="0">
                <a:effectLst/>
                <a:latin typeface="Palanquin" panose="020B0604020202020204" pitchFamily="34" charset="0"/>
              </a:rPr>
              <a:t>Google users</a:t>
            </a:r>
            <a:r>
              <a:rPr lang="en-IN" sz="1700" b="0" i="0" dirty="0">
                <a:effectLst/>
                <a:latin typeface="Palanquin" panose="020B0604020202020204" pitchFamily="34" charset="0"/>
              </a:rPr>
              <a:t> are primarily from the upper middle class. People in the industry are generally educated or technologically savvy. Most Google users are business-minded individuals who use the internet for business purposes.</a:t>
            </a:r>
          </a:p>
          <a:p>
            <a:pPr>
              <a:lnSpc>
                <a:spcPct val="110000"/>
              </a:lnSpc>
            </a:pPr>
            <a:r>
              <a:rPr lang="en-IN" sz="1600" b="0" i="0" dirty="0">
                <a:effectLst/>
                <a:latin typeface="Palanquin" panose="020B0004020203020204" pitchFamily="34" charset="77"/>
              </a:rPr>
              <a:t>There is no definitive answer to </a:t>
            </a:r>
            <a:r>
              <a:rPr lang="en-IN" sz="1600" b="0" i="0" dirty="0" err="1">
                <a:effectLst/>
                <a:latin typeface="Palanquin" panose="020B0004020203020204" pitchFamily="34" charset="77"/>
              </a:rPr>
              <a:t>google’s</a:t>
            </a:r>
            <a:r>
              <a:rPr lang="en-IN" sz="1600" b="0" i="0" dirty="0">
                <a:effectLst/>
                <a:latin typeface="Palanquin" panose="020B0004020203020204" pitchFamily="34" charset="77"/>
              </a:rPr>
              <a:t> target audience as </a:t>
            </a:r>
            <a:r>
              <a:rPr lang="en-IN" sz="1600" b="1" i="0" dirty="0">
                <a:effectLst/>
                <a:latin typeface="Palanquin" panose="020B0004020203020204" pitchFamily="34" charset="77"/>
              </a:rPr>
              <a:t>Google segmentation strategies</a:t>
            </a:r>
            <a:r>
              <a:rPr lang="en-IN" sz="1600" b="0" i="0" dirty="0">
                <a:effectLst/>
                <a:latin typeface="Palanquin" panose="020B0004020203020204" pitchFamily="34" charset="77"/>
              </a:rPr>
              <a:t> are constantly evolving. However, some methods that Google has used in the past to segment the market include targeting specific demographics, geographic regions, and user interests. There is no definitive answer to this question as </a:t>
            </a:r>
            <a:r>
              <a:rPr lang="en-IN" sz="1600" b="1" i="0" dirty="0">
                <a:effectLst/>
                <a:latin typeface="Palanquin" panose="020B0004020203020204" pitchFamily="34" charset="77"/>
              </a:rPr>
              <a:t>Google segmentation strategies</a:t>
            </a:r>
            <a:r>
              <a:rPr lang="en-IN" sz="1600" b="0" i="0" dirty="0">
                <a:effectLst/>
                <a:latin typeface="Palanquin" panose="020B0004020203020204" pitchFamily="34" charset="77"/>
              </a:rPr>
              <a:t> are constantly evolving. However, some methods that Google has used in the past to segment the market include targeting specific demographics, geographic regions, and user interests.</a:t>
            </a:r>
            <a:endParaRPr lang="en-IN" sz="1700" b="0" i="0" dirty="0">
              <a:effectLst/>
              <a:latin typeface="Palanquin" panose="020B0604020202020204" pitchFamily="34" charset="0"/>
            </a:endParaRPr>
          </a:p>
          <a:p>
            <a:pPr>
              <a:lnSpc>
                <a:spcPct val="110000"/>
              </a:lnSpc>
            </a:pPr>
            <a:endParaRPr lang="en-US" sz="1700" dirty="0"/>
          </a:p>
        </p:txBody>
      </p:sp>
      <p:grpSp>
        <p:nvGrpSpPr>
          <p:cNvPr id="4105" name="Group 4104">
            <a:extLst>
              <a:ext uri="{FF2B5EF4-FFF2-40B4-BE49-F238E27FC236}">
                <a16:creationId xmlns:a16="http://schemas.microsoft.com/office/drawing/2014/main" id="{62BA6506-6E6A-48A3-86E8-58FD64833A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9287" y="2012810"/>
            <a:ext cx="3413507" cy="3459865"/>
            <a:chOff x="7329287" y="2012810"/>
            <a:chExt cx="3413507" cy="3459865"/>
          </a:xfrm>
        </p:grpSpPr>
        <p:sp>
          <p:nvSpPr>
            <p:cNvPr id="4106" name="Rectangle 4105">
              <a:extLst>
                <a:ext uri="{FF2B5EF4-FFF2-40B4-BE49-F238E27FC236}">
                  <a16:creationId xmlns:a16="http://schemas.microsoft.com/office/drawing/2014/main" id="{587A642D-B1E2-4AC8-BC94-42C0AF0F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9287" y="2012810"/>
              <a:ext cx="3413507" cy="3459865"/>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08B33227-18A7-4DCC-AAF2-2F0EB28C3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8250" y="2182137"/>
              <a:ext cx="3100817" cy="3130008"/>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09" name="Rectangle 4108">
            <a:extLst>
              <a:ext uri="{FF2B5EF4-FFF2-40B4-BE49-F238E27FC236}">
                <a16:creationId xmlns:a16="http://schemas.microsoft.com/office/drawing/2014/main" id="{E6DE98E5-00A3-4AC5-9090-7FDBF901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357" y="2346730"/>
            <a:ext cx="2773365" cy="2796762"/>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What Is Google's Target Market – WoodWard Avenue">
            <a:extLst>
              <a:ext uri="{FF2B5EF4-FFF2-40B4-BE49-F238E27FC236}">
                <a16:creationId xmlns:a16="http://schemas.microsoft.com/office/drawing/2014/main" id="{006B828C-C313-86E2-98D1-793308A305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52554" y="2492625"/>
            <a:ext cx="1556381" cy="11672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oogle Ads Audience Targeting: All 15 Options Explained">
            <a:extLst>
              <a:ext uri="{FF2B5EF4-FFF2-40B4-BE49-F238E27FC236}">
                <a16:creationId xmlns:a16="http://schemas.microsoft.com/office/drawing/2014/main" id="{5813B0DD-F494-E523-9B2C-D4932CC855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51118" y="3829237"/>
            <a:ext cx="1559253" cy="116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8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A86F-EEA4-1A6C-676F-D10E30A92C73}"/>
              </a:ext>
            </a:extLst>
          </p:cNvPr>
          <p:cNvSpPr>
            <a:spLocks noGrp="1"/>
          </p:cNvSpPr>
          <p:nvPr>
            <p:ph type="title"/>
          </p:nvPr>
        </p:nvSpPr>
        <p:spPr>
          <a:xfrm>
            <a:off x="1451580" y="804520"/>
            <a:ext cx="3530157" cy="1049235"/>
          </a:xfrm>
        </p:spPr>
        <p:txBody>
          <a:bodyPr>
            <a:normAutofit/>
          </a:bodyPr>
          <a:lstStyle/>
          <a:p>
            <a:r>
              <a:rPr lang="en-US" dirty="0"/>
              <a:t>Grabbing the market ?</a:t>
            </a:r>
          </a:p>
        </p:txBody>
      </p:sp>
      <p:sp>
        <p:nvSpPr>
          <p:cNvPr id="3" name="Content Placeholder 2">
            <a:extLst>
              <a:ext uri="{FF2B5EF4-FFF2-40B4-BE49-F238E27FC236}">
                <a16:creationId xmlns:a16="http://schemas.microsoft.com/office/drawing/2014/main" id="{5E6317F2-DD69-3ABE-A62D-A8B175018A5F}"/>
              </a:ext>
            </a:extLst>
          </p:cNvPr>
          <p:cNvSpPr>
            <a:spLocks noGrp="1"/>
          </p:cNvSpPr>
          <p:nvPr>
            <p:ph idx="1"/>
          </p:nvPr>
        </p:nvSpPr>
        <p:spPr>
          <a:xfrm>
            <a:off x="1451581" y="2015732"/>
            <a:ext cx="3526523" cy="3450613"/>
          </a:xfrm>
        </p:spPr>
        <p:txBody>
          <a:bodyPr>
            <a:normAutofit fontScale="92500"/>
          </a:bodyPr>
          <a:lstStyle/>
          <a:p>
            <a:r>
              <a:rPr lang="en-US" dirty="0"/>
              <a:t>If we again see Microsoft revenue share </a:t>
            </a:r>
          </a:p>
          <a:p>
            <a:r>
              <a:rPr lang="en-US" dirty="0"/>
              <a:t>We can see most of the revenue of the </a:t>
            </a:r>
            <a:r>
              <a:rPr lang="en-US" dirty="0" err="1"/>
              <a:t>mcrosoft</a:t>
            </a:r>
            <a:r>
              <a:rPr lang="en-US" dirty="0"/>
              <a:t> is from office 365 and Microsoft azure</a:t>
            </a:r>
          </a:p>
          <a:p>
            <a:r>
              <a:rPr lang="en-US" dirty="0"/>
              <a:t>These two products are mostly use by a large no. of business  and companies</a:t>
            </a:r>
          </a:p>
        </p:txBody>
      </p:sp>
      <p:grpSp>
        <p:nvGrpSpPr>
          <p:cNvPr id="1031" name="Group 1030">
            <a:extLst>
              <a:ext uri="{FF2B5EF4-FFF2-40B4-BE49-F238E27FC236}">
                <a16:creationId xmlns:a16="http://schemas.microsoft.com/office/drawing/2014/main" id="{F6ECD7E6-4E68-4AA6-864A-6828B6EC19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032" name="Rectangle 1031">
              <a:extLst>
                <a:ext uri="{FF2B5EF4-FFF2-40B4-BE49-F238E27FC236}">
                  <a16:creationId xmlns:a16="http://schemas.microsoft.com/office/drawing/2014/main" id="{5015161F-D342-4A16-AA7A-F3ECC1284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699EC793-B1FE-496C-A671-5F3663264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Why I'm Buying Microsoft (MSFT). TL;DR — The Most Well-Diversified… | by  Lawrence Han | Medium">
            <a:extLst>
              <a:ext uri="{FF2B5EF4-FFF2-40B4-BE49-F238E27FC236}">
                <a16:creationId xmlns:a16="http://schemas.microsoft.com/office/drawing/2014/main" id="{38A1F665-2171-4F20-93C5-46C3234FC1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3" r="1914" b="-2"/>
          <a:stretch/>
        </p:blipFill>
        <p:spPr bwMode="auto">
          <a:xfrm>
            <a:off x="6093926" y="1116345"/>
            <a:ext cx="4821551" cy="38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01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C022-BA95-1143-5B65-39DEA473F517}"/>
              </a:ext>
            </a:extLst>
          </p:cNvPr>
          <p:cNvSpPr>
            <a:spLocks noGrp="1"/>
          </p:cNvSpPr>
          <p:nvPr>
            <p:ph type="title"/>
          </p:nvPr>
        </p:nvSpPr>
        <p:spPr/>
        <p:txBody>
          <a:bodyPr/>
          <a:lstStyle/>
          <a:p>
            <a:r>
              <a:rPr lang="en-US" dirty="0"/>
              <a:t>Grabbing the market ?</a:t>
            </a:r>
          </a:p>
        </p:txBody>
      </p:sp>
      <p:sp>
        <p:nvSpPr>
          <p:cNvPr id="3" name="Content Placeholder 2">
            <a:extLst>
              <a:ext uri="{FF2B5EF4-FFF2-40B4-BE49-F238E27FC236}">
                <a16:creationId xmlns:a16="http://schemas.microsoft.com/office/drawing/2014/main" id="{AA70C232-943B-8C93-95D0-BAE1F69CF369}"/>
              </a:ext>
            </a:extLst>
          </p:cNvPr>
          <p:cNvSpPr>
            <a:spLocks noGrp="1"/>
          </p:cNvSpPr>
          <p:nvPr>
            <p:ph idx="1"/>
          </p:nvPr>
        </p:nvSpPr>
        <p:spPr/>
        <p:txBody>
          <a:bodyPr/>
          <a:lstStyle/>
          <a:p>
            <a:r>
              <a:rPr lang="en-US" dirty="0"/>
              <a:t>If we see </a:t>
            </a:r>
            <a:r>
              <a:rPr lang="en-US" dirty="0" err="1"/>
              <a:t>google’s</a:t>
            </a:r>
            <a:r>
              <a:rPr lang="en-US" dirty="0"/>
              <a:t> revenue framework ,its major revenue is from the advertisement that runs on its search engine.</a:t>
            </a:r>
          </a:p>
          <a:p>
            <a:r>
              <a:rPr lang="en-US" dirty="0"/>
              <a:t>To grab ai market it become very important to make companies and business make use your ai market as they are the ones </a:t>
            </a:r>
            <a:r>
              <a:rPr lang="en-US" dirty="0" err="1"/>
              <a:t>whoe</a:t>
            </a:r>
            <a:r>
              <a:rPr lang="en-US" dirty="0"/>
              <a:t> are </a:t>
            </a:r>
            <a:r>
              <a:rPr lang="en-US" dirty="0" err="1"/>
              <a:t>gonna</a:t>
            </a:r>
            <a:r>
              <a:rPr lang="en-US" dirty="0"/>
              <a:t> use ai at very large level</a:t>
            </a:r>
          </a:p>
          <a:p>
            <a:r>
              <a:rPr lang="en-US" dirty="0"/>
              <a:t>Therefore Microsoft is at very ahead in its ai game.</a:t>
            </a:r>
          </a:p>
          <a:p>
            <a:r>
              <a:rPr lang="en-US" dirty="0"/>
              <a:t>For google it become important to make its office use product more advance with ai and promote it.</a:t>
            </a:r>
          </a:p>
          <a:p>
            <a:pPr marL="0" indent="0">
              <a:buNone/>
            </a:pPr>
            <a:endParaRPr lang="en-US" dirty="0"/>
          </a:p>
        </p:txBody>
      </p:sp>
    </p:spTree>
    <p:extLst>
      <p:ext uri="{BB962C8B-B14F-4D97-AF65-F5344CB8AC3E}">
        <p14:creationId xmlns:p14="http://schemas.microsoft.com/office/powerpoint/2010/main" val="73904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51E0-E330-D63F-741F-872968758635}"/>
              </a:ext>
            </a:extLst>
          </p:cNvPr>
          <p:cNvSpPr>
            <a:spLocks noGrp="1"/>
          </p:cNvSpPr>
          <p:nvPr>
            <p:ph type="title"/>
          </p:nvPr>
        </p:nvSpPr>
        <p:spPr/>
        <p:txBody>
          <a:bodyPr/>
          <a:lstStyle/>
          <a:p>
            <a:r>
              <a:rPr lang="en-US" dirty="0"/>
              <a:t>Excel vs GOOGLE SHEETS</a:t>
            </a:r>
          </a:p>
        </p:txBody>
      </p:sp>
      <p:sp>
        <p:nvSpPr>
          <p:cNvPr id="3" name="Content Placeholder 2">
            <a:extLst>
              <a:ext uri="{FF2B5EF4-FFF2-40B4-BE49-F238E27FC236}">
                <a16:creationId xmlns:a16="http://schemas.microsoft.com/office/drawing/2014/main" id="{E183235D-AF38-7698-65F2-7DBF3FDDEFF7}"/>
              </a:ext>
            </a:extLst>
          </p:cNvPr>
          <p:cNvSpPr>
            <a:spLocks noGrp="1"/>
          </p:cNvSpPr>
          <p:nvPr>
            <p:ph sz="half" idx="1"/>
          </p:nvPr>
        </p:nvSpPr>
        <p:spPr/>
        <p:txBody>
          <a:bodyPr>
            <a:normAutofit lnSpcReduction="10000"/>
          </a:bodyPr>
          <a:lstStyle/>
          <a:p>
            <a:r>
              <a:rPr lang="en-US" dirty="0"/>
              <a:t>MARKET SHARE OF EXECEL IS 12.57%</a:t>
            </a:r>
          </a:p>
          <a:p>
            <a:r>
              <a:rPr lang="en-IN" b="0" i="0" dirty="0">
                <a:effectLst/>
                <a:latin typeface="Inter"/>
              </a:rPr>
              <a:t>Extensive library of formulas; includes advanced functions and statistical tests</a:t>
            </a:r>
          </a:p>
          <a:p>
            <a:r>
              <a:rPr lang="en-IN" b="0" i="0" dirty="0">
                <a:effectLst/>
                <a:latin typeface="Inter"/>
              </a:rPr>
              <a:t>Advanced AI capabilities built into the platform, offering deep data insights, complex analysis, and predictive assistance; designed to augment Excel's powerful data manipulation </a:t>
            </a:r>
            <a:r>
              <a:rPr lang="en-IN" b="0" i="0" dirty="0">
                <a:solidFill>
                  <a:srgbClr val="403F3E"/>
                </a:solidFill>
                <a:effectLst/>
                <a:latin typeface="Inter"/>
              </a:rPr>
              <a:t>toolkit</a:t>
            </a:r>
            <a:endParaRPr lang="en-US" dirty="0"/>
          </a:p>
        </p:txBody>
      </p:sp>
      <p:sp>
        <p:nvSpPr>
          <p:cNvPr id="4" name="Content Placeholder 3">
            <a:extLst>
              <a:ext uri="{FF2B5EF4-FFF2-40B4-BE49-F238E27FC236}">
                <a16:creationId xmlns:a16="http://schemas.microsoft.com/office/drawing/2014/main" id="{595C9ECE-7AEC-2073-B3A4-07EC2A0FB03B}"/>
              </a:ext>
            </a:extLst>
          </p:cNvPr>
          <p:cNvSpPr>
            <a:spLocks noGrp="1"/>
          </p:cNvSpPr>
          <p:nvPr>
            <p:ph sz="half" idx="2"/>
          </p:nvPr>
        </p:nvSpPr>
        <p:spPr/>
        <p:txBody>
          <a:bodyPr>
            <a:normAutofit lnSpcReduction="10000"/>
          </a:bodyPr>
          <a:lstStyle/>
          <a:p>
            <a:r>
              <a:rPr lang="en-US" dirty="0"/>
              <a:t>MARKET SHARE OF GOOGLE SHEETS IS 5%</a:t>
            </a:r>
          </a:p>
          <a:p>
            <a:r>
              <a:rPr lang="en-IN" b="0" i="0" dirty="0">
                <a:effectLst/>
                <a:latin typeface="Inter"/>
              </a:rPr>
              <a:t>Extensive library of formulas; lacks some statistical tests and functions</a:t>
            </a:r>
          </a:p>
          <a:p>
            <a:r>
              <a:rPr lang="en-IN" b="0" i="0" dirty="0">
                <a:effectLst/>
                <a:latin typeface="Inter"/>
              </a:rPr>
              <a:t>A growing set of AI features focused on accessibility and simplicity; capable of generating plans from prompts and aims to improve data organization and analysis</a:t>
            </a:r>
            <a:endParaRPr lang="en-US" dirty="0"/>
          </a:p>
          <a:p>
            <a:pPr marL="0" indent="0">
              <a:buNone/>
            </a:pPr>
            <a:endParaRPr lang="en-US" dirty="0"/>
          </a:p>
        </p:txBody>
      </p:sp>
    </p:spTree>
    <p:extLst>
      <p:ext uri="{BB962C8B-B14F-4D97-AF65-F5344CB8AC3E}">
        <p14:creationId xmlns:p14="http://schemas.microsoft.com/office/powerpoint/2010/main" val="2920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265A-3910-BB47-018F-65B5B035ED95}"/>
              </a:ext>
            </a:extLst>
          </p:cNvPr>
          <p:cNvSpPr>
            <a:spLocks noGrp="1"/>
          </p:cNvSpPr>
          <p:nvPr>
            <p:ph type="title"/>
          </p:nvPr>
        </p:nvSpPr>
        <p:spPr/>
        <p:txBody>
          <a:bodyPr/>
          <a:lstStyle/>
          <a:p>
            <a:r>
              <a:rPr lang="en-US" dirty="0"/>
              <a:t>GRABBING THE MARKET?</a:t>
            </a:r>
          </a:p>
        </p:txBody>
      </p:sp>
      <p:sp>
        <p:nvSpPr>
          <p:cNvPr id="3" name="Content Placeholder 2">
            <a:extLst>
              <a:ext uri="{FF2B5EF4-FFF2-40B4-BE49-F238E27FC236}">
                <a16:creationId xmlns:a16="http://schemas.microsoft.com/office/drawing/2014/main" id="{4CECAC67-FA4F-5CC1-CEC4-0156D4CC000E}"/>
              </a:ext>
            </a:extLst>
          </p:cNvPr>
          <p:cNvSpPr>
            <a:spLocks noGrp="1"/>
          </p:cNvSpPr>
          <p:nvPr>
            <p:ph idx="1"/>
          </p:nvPr>
        </p:nvSpPr>
        <p:spPr/>
        <p:txBody>
          <a:bodyPr/>
          <a:lstStyle/>
          <a:p>
            <a:pPr marL="457200" indent="-457200">
              <a:buFont typeface="+mj-lt"/>
              <a:buAutoNum type="arabicPeriod"/>
            </a:pPr>
            <a:r>
              <a:rPr lang="en-US" dirty="0"/>
              <a:t>Microsoft ha using AI extensively in excel therefore google also has to make fast and reliable changes in google sheets to make it more mainstream</a:t>
            </a:r>
          </a:p>
          <a:p>
            <a:pPr marL="457200" indent="-457200">
              <a:buFont typeface="+mj-lt"/>
              <a:buAutoNum type="arabicPeriod"/>
            </a:pPr>
            <a:r>
              <a:rPr lang="en-US" dirty="0"/>
              <a:t>More over ai has to be inculcated in </a:t>
            </a:r>
            <a:r>
              <a:rPr lang="en-US" dirty="0" err="1"/>
              <a:t>gmails</a:t>
            </a:r>
            <a:r>
              <a:rPr lang="en-US" dirty="0"/>
              <a:t> also as it is </a:t>
            </a:r>
            <a:r>
              <a:rPr lang="en-US" dirty="0" err="1"/>
              <a:t>theone</a:t>
            </a:r>
            <a:r>
              <a:rPr lang="en-US" dirty="0"/>
              <a:t> of the most important tools n todays world</a:t>
            </a:r>
          </a:p>
          <a:p>
            <a:pPr marL="457200" indent="-457200">
              <a:buFont typeface="+mj-lt"/>
              <a:buAutoNum type="arabicPeriod"/>
            </a:pPr>
            <a:r>
              <a:rPr lang="en-US" dirty="0"/>
              <a:t>Also AI has to be used to be in analytics   </a:t>
            </a:r>
            <a:r>
              <a:rPr lang="en-US" dirty="0" err="1"/>
              <a:t>toolprovided</a:t>
            </a:r>
            <a:r>
              <a:rPr lang="en-US" dirty="0"/>
              <a:t> by google so it can also give some advice to people in  business and content creation.</a:t>
            </a:r>
          </a:p>
        </p:txBody>
      </p:sp>
    </p:spTree>
    <p:extLst>
      <p:ext uri="{BB962C8B-B14F-4D97-AF65-F5344CB8AC3E}">
        <p14:creationId xmlns:p14="http://schemas.microsoft.com/office/powerpoint/2010/main" val="279230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CA75-A012-862A-53EE-EAF56436CF18}"/>
              </a:ext>
            </a:extLst>
          </p:cNvPr>
          <p:cNvSpPr>
            <a:spLocks noGrp="1"/>
          </p:cNvSpPr>
          <p:nvPr>
            <p:ph type="title"/>
          </p:nvPr>
        </p:nvSpPr>
        <p:spPr/>
        <p:txBody>
          <a:bodyPr/>
          <a:lstStyle/>
          <a:p>
            <a:r>
              <a:rPr lang="en-US" dirty="0"/>
              <a:t>AI FOR DEVELOPERS ?</a:t>
            </a:r>
          </a:p>
        </p:txBody>
      </p:sp>
      <p:sp>
        <p:nvSpPr>
          <p:cNvPr id="3" name="Content Placeholder 2">
            <a:extLst>
              <a:ext uri="{FF2B5EF4-FFF2-40B4-BE49-F238E27FC236}">
                <a16:creationId xmlns:a16="http://schemas.microsoft.com/office/drawing/2014/main" id="{1CA0D01D-9D58-BA5A-FE5C-A5D225EE333F}"/>
              </a:ext>
            </a:extLst>
          </p:cNvPr>
          <p:cNvSpPr>
            <a:spLocks noGrp="1"/>
          </p:cNvSpPr>
          <p:nvPr>
            <p:ph idx="1"/>
          </p:nvPr>
        </p:nvSpPr>
        <p:spPr/>
        <p:txBody>
          <a:bodyPr/>
          <a:lstStyle/>
          <a:p>
            <a:r>
              <a:rPr lang="en-IN" b="0" i="0" dirty="0">
                <a:effectLst/>
                <a:latin typeface="-apple-system"/>
              </a:rPr>
              <a:t>AI is reshaping the way developers approach software creation, making processes more efficient, and enabling the development of more intelligent and user-centric applications.</a:t>
            </a:r>
          </a:p>
          <a:p>
            <a:r>
              <a:rPr lang="en-IN" dirty="0">
                <a:latin typeface="-apple-system"/>
              </a:rPr>
              <a:t>AI has helped </a:t>
            </a:r>
            <a:r>
              <a:rPr lang="en-IN" dirty="0" err="1">
                <a:latin typeface="-apple-system"/>
              </a:rPr>
              <a:t>devlopers</a:t>
            </a:r>
            <a:r>
              <a:rPr lang="en-IN" dirty="0">
                <a:latin typeface="-apple-system"/>
              </a:rPr>
              <a:t> making code more better and helps them finding mistakes faster</a:t>
            </a:r>
          </a:p>
          <a:p>
            <a:r>
              <a:rPr lang="en-IN" b="0" i="0" dirty="0">
                <a:effectLst/>
                <a:latin typeface="-apple-system"/>
              </a:rPr>
              <a:t>AI plays a crucial role in software testing and quality assurance. AI-powered testing tools can generate test cases automatically, execute tests across various scenarios, and </a:t>
            </a:r>
            <a:r>
              <a:rPr lang="en-IN" b="0" i="0" dirty="0" err="1">
                <a:effectLst/>
                <a:latin typeface="-apple-system"/>
              </a:rPr>
              <a:t>analyze</a:t>
            </a:r>
            <a:r>
              <a:rPr lang="en-IN" b="0" i="0" dirty="0">
                <a:effectLst/>
                <a:latin typeface="-apple-system"/>
              </a:rPr>
              <a:t> test results in real time. </a:t>
            </a:r>
            <a:endParaRPr lang="en-US" dirty="0"/>
          </a:p>
        </p:txBody>
      </p:sp>
    </p:spTree>
    <p:extLst>
      <p:ext uri="{BB962C8B-B14F-4D97-AF65-F5344CB8AC3E}">
        <p14:creationId xmlns:p14="http://schemas.microsoft.com/office/powerpoint/2010/main" val="1872842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72" name="Picture 2071">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074" name="Straight Connector 2073">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F4C266-7260-7CAC-0267-4E9E13CFCB45}"/>
              </a:ext>
            </a:extLst>
          </p:cNvPr>
          <p:cNvSpPr>
            <a:spLocks noGrp="1"/>
          </p:cNvSpPr>
          <p:nvPr>
            <p:ph type="title"/>
          </p:nvPr>
        </p:nvSpPr>
        <p:spPr>
          <a:xfrm>
            <a:off x="659301" y="1474968"/>
            <a:ext cx="2823919" cy="1959037"/>
          </a:xfrm>
        </p:spPr>
        <p:txBody>
          <a:bodyPr vert="horz" lIns="91440" tIns="45720" rIns="91440" bIns="0" rtlCol="0" anchor="b">
            <a:normAutofit/>
          </a:bodyPr>
          <a:lstStyle/>
          <a:p>
            <a:r>
              <a:rPr lang="en-US" sz="3100" dirty="0"/>
              <a:t>AI FOR DEVELOPERS ?</a:t>
            </a:r>
          </a:p>
        </p:txBody>
      </p:sp>
      <p:grpSp>
        <p:nvGrpSpPr>
          <p:cNvPr id="2076" name="Group 2075">
            <a:extLst>
              <a:ext uri="{FF2B5EF4-FFF2-40B4-BE49-F238E27FC236}">
                <a16:creationId xmlns:a16="http://schemas.microsoft.com/office/drawing/2014/main" id="{2A7F3A7D-1232-4BDE-ACB6-F7CDEF06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077" name="Rectangle 2076">
              <a:extLst>
                <a:ext uri="{FF2B5EF4-FFF2-40B4-BE49-F238E27FC236}">
                  <a16:creationId xmlns:a16="http://schemas.microsoft.com/office/drawing/2014/main" id="{EBC09455-A53B-4264-85C6-E119FCA7F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81446D1B-DF15-4E6B-A24E-4148357B9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80" name="Rectangle 2079">
            <a:extLst>
              <a:ext uri="{FF2B5EF4-FFF2-40B4-BE49-F238E27FC236}">
                <a16:creationId xmlns:a16="http://schemas.microsoft.com/office/drawing/2014/main" id="{773D9643-4BC8-486D-8267-3577C8F08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174" y="977099"/>
            <a:ext cx="6620836" cy="4137268"/>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10 Best AI Tools for Web Developers - Designmodo">
            <a:extLst>
              <a:ext uri="{FF2B5EF4-FFF2-40B4-BE49-F238E27FC236}">
                <a16:creationId xmlns:a16="http://schemas.microsoft.com/office/drawing/2014/main" id="{B91112F3-E0B6-AB57-A764-8C5DDF69C45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4885356" y="1116345"/>
            <a:ext cx="5748954" cy="38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54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3C6-C13B-E32F-5CFB-E12BE1D4347C}"/>
              </a:ext>
            </a:extLst>
          </p:cNvPr>
          <p:cNvSpPr>
            <a:spLocks noGrp="1"/>
          </p:cNvSpPr>
          <p:nvPr>
            <p:ph type="title"/>
          </p:nvPr>
        </p:nvSpPr>
        <p:spPr/>
        <p:txBody>
          <a:bodyPr/>
          <a:lstStyle/>
          <a:p>
            <a:r>
              <a:rPr lang="en-US" dirty="0"/>
              <a:t>AI FOR DEVELOPERS ?</a:t>
            </a:r>
          </a:p>
        </p:txBody>
      </p:sp>
      <p:sp>
        <p:nvSpPr>
          <p:cNvPr id="3" name="Content Placeholder 2">
            <a:extLst>
              <a:ext uri="{FF2B5EF4-FFF2-40B4-BE49-F238E27FC236}">
                <a16:creationId xmlns:a16="http://schemas.microsoft.com/office/drawing/2014/main" id="{10CBC972-8CC4-4A10-0735-CBAF3138839F}"/>
              </a:ext>
            </a:extLst>
          </p:cNvPr>
          <p:cNvSpPr>
            <a:spLocks noGrp="1"/>
          </p:cNvSpPr>
          <p:nvPr>
            <p:ph idx="1"/>
          </p:nvPr>
        </p:nvSpPr>
        <p:spPr/>
        <p:txBody>
          <a:bodyPr/>
          <a:lstStyle/>
          <a:p>
            <a:r>
              <a:rPr lang="en-US" dirty="0"/>
              <a:t>As AI will become an important partner for human in programming they need to be developed that way also</a:t>
            </a:r>
          </a:p>
          <a:p>
            <a:r>
              <a:rPr lang="en-US" dirty="0"/>
              <a:t>Google should include AI in the developing tools it provide developers </a:t>
            </a:r>
          </a:p>
          <a:p>
            <a:r>
              <a:rPr lang="en-US" dirty="0"/>
              <a:t>AI should be helpful to them and guide them time to time</a:t>
            </a:r>
          </a:p>
          <a:p>
            <a:r>
              <a:rPr lang="en-US" dirty="0"/>
              <a:t>AI </a:t>
            </a:r>
            <a:r>
              <a:rPr lang="en-US" dirty="0" err="1"/>
              <a:t>shoulds</a:t>
            </a:r>
            <a:r>
              <a:rPr lang="en-US" dirty="0"/>
              <a:t> also give them meaningful insights about their code</a:t>
            </a:r>
          </a:p>
        </p:txBody>
      </p:sp>
    </p:spTree>
    <p:extLst>
      <p:ext uri="{BB962C8B-B14F-4D97-AF65-F5344CB8AC3E}">
        <p14:creationId xmlns:p14="http://schemas.microsoft.com/office/powerpoint/2010/main" val="108391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63BDE-A9A5-2867-BD57-89D329DB9A39}"/>
              </a:ext>
            </a:extLst>
          </p:cNvPr>
          <p:cNvSpPr>
            <a:spLocks noGrp="1"/>
          </p:cNvSpPr>
          <p:nvPr>
            <p:ph type="title"/>
          </p:nvPr>
        </p:nvSpPr>
        <p:spPr/>
        <p:txBody>
          <a:bodyPr/>
          <a:lstStyle/>
          <a:p>
            <a:r>
              <a:rPr lang="en-US" dirty="0"/>
              <a:t>Final conclusion</a:t>
            </a:r>
          </a:p>
        </p:txBody>
      </p:sp>
      <p:sp>
        <p:nvSpPr>
          <p:cNvPr id="3" name="Content Placeholder 2">
            <a:extLst>
              <a:ext uri="{FF2B5EF4-FFF2-40B4-BE49-F238E27FC236}">
                <a16:creationId xmlns:a16="http://schemas.microsoft.com/office/drawing/2014/main" id="{5819F4D2-8CFD-FA55-8FAA-17FC7BB5E8D2}"/>
              </a:ext>
            </a:extLst>
          </p:cNvPr>
          <p:cNvSpPr>
            <a:spLocks noGrp="1"/>
          </p:cNvSpPr>
          <p:nvPr>
            <p:ph idx="1"/>
          </p:nvPr>
        </p:nvSpPr>
        <p:spPr/>
        <p:txBody>
          <a:bodyPr/>
          <a:lstStyle/>
          <a:p>
            <a:r>
              <a:rPr lang="en-US" dirty="0"/>
              <a:t>Google should start making their ai more optimize in search engines</a:t>
            </a:r>
          </a:p>
          <a:p>
            <a:r>
              <a:rPr lang="en-US" dirty="0"/>
              <a:t>They should see that besides they are market leader in search engine they should use AI to make it more optimize</a:t>
            </a:r>
          </a:p>
          <a:p>
            <a:r>
              <a:rPr lang="en-US" dirty="0"/>
              <a:t>Google should also develop more products for company and business use and make it more useful by using AI</a:t>
            </a:r>
          </a:p>
          <a:p>
            <a:r>
              <a:rPr lang="en-US" dirty="0"/>
              <a:t>Google also use AI in developing tools </a:t>
            </a:r>
          </a:p>
        </p:txBody>
      </p:sp>
    </p:spTree>
    <p:extLst>
      <p:ext uri="{BB962C8B-B14F-4D97-AF65-F5344CB8AC3E}">
        <p14:creationId xmlns:p14="http://schemas.microsoft.com/office/powerpoint/2010/main" val="396181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2A30-6E07-2E76-51C6-7459C03DB01E}"/>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492AE037-CC37-F4BE-8B6C-BAF8E5E8D0F3}"/>
              </a:ext>
            </a:extLst>
          </p:cNvPr>
          <p:cNvSpPr>
            <a:spLocks noGrp="1"/>
          </p:cNvSpPr>
          <p:nvPr>
            <p:ph idx="1"/>
          </p:nvPr>
        </p:nvSpPr>
        <p:spPr/>
        <p:txBody>
          <a:bodyPr>
            <a:normAutofit fontScale="92500" lnSpcReduction="20000"/>
          </a:bodyPr>
          <a:lstStyle/>
          <a:p>
            <a:r>
              <a:rPr lang="en-US" dirty="0"/>
              <a:t>Cause of bard’s failure</a:t>
            </a:r>
          </a:p>
          <a:p>
            <a:r>
              <a:rPr lang="en-US" dirty="0"/>
              <a:t>Threats to google</a:t>
            </a:r>
          </a:p>
          <a:p>
            <a:r>
              <a:rPr lang="en-US" dirty="0"/>
              <a:t>Gemini AI</a:t>
            </a:r>
          </a:p>
          <a:p>
            <a:r>
              <a:rPr lang="en-US" dirty="0"/>
              <a:t>How to make money out of AI ?</a:t>
            </a:r>
          </a:p>
          <a:p>
            <a:r>
              <a:rPr lang="en-US" dirty="0"/>
              <a:t>Google’s target audience</a:t>
            </a:r>
          </a:p>
          <a:p>
            <a:r>
              <a:rPr lang="en-US" dirty="0"/>
              <a:t>Grabbing the market ?</a:t>
            </a:r>
          </a:p>
          <a:p>
            <a:r>
              <a:rPr lang="en-US" sz="2000" dirty="0"/>
              <a:t>AI for developers?</a:t>
            </a:r>
          </a:p>
          <a:p>
            <a:r>
              <a:rPr lang="en-US" dirty="0"/>
              <a:t>Final conclusion</a:t>
            </a:r>
          </a:p>
        </p:txBody>
      </p:sp>
    </p:spTree>
    <p:extLst>
      <p:ext uri="{BB962C8B-B14F-4D97-AF65-F5344CB8AC3E}">
        <p14:creationId xmlns:p14="http://schemas.microsoft.com/office/powerpoint/2010/main" val="80804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DB701-48A8-2282-0CF0-A3981DB09629}"/>
              </a:ext>
            </a:extLst>
          </p:cNvPr>
          <p:cNvSpPr>
            <a:spLocks noGrp="1"/>
          </p:cNvSpPr>
          <p:nvPr>
            <p:ph type="title"/>
          </p:nvPr>
        </p:nvSpPr>
        <p:spPr/>
        <p:txBody>
          <a:bodyPr/>
          <a:lstStyle/>
          <a:p>
            <a:r>
              <a:rPr lang="en-US" dirty="0" err="1"/>
              <a:t>APPendix</a:t>
            </a:r>
            <a:endParaRPr lang="en-US" dirty="0"/>
          </a:p>
        </p:txBody>
      </p:sp>
      <p:sp>
        <p:nvSpPr>
          <p:cNvPr id="4" name="Rectangle 1">
            <a:extLst>
              <a:ext uri="{FF2B5EF4-FFF2-40B4-BE49-F238E27FC236}">
                <a16:creationId xmlns:a16="http://schemas.microsoft.com/office/drawing/2014/main" id="{C1944FCB-C4E6-A7C3-1E8B-48B81AEAC7EB}"/>
              </a:ext>
            </a:extLst>
          </p:cNvPr>
          <p:cNvSpPr>
            <a:spLocks noChangeArrowheads="1"/>
          </p:cNvSpPr>
          <p:nvPr/>
        </p:nvSpPr>
        <p:spPr bwMode="auto">
          <a:xfrm>
            <a:off x="0" y="-123263"/>
            <a:ext cx="12192000" cy="246527"/>
          </a:xfrm>
          <a:prstGeom prst="rect">
            <a:avLst/>
          </a:prstGeom>
          <a:solidFill>
            <a:srgbClr val="20212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DC1C6"/>
                </a:solidFill>
                <a:effectLst/>
                <a:latin typeface="Roboto" panose="020F0502020204030204" pitchFamily="34" charset="0"/>
                <a:hlinkClick r:id="rId2" tooltip="Microsoft, Apple, and Google: where does the money come from? | ZDNE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5">
            <a:extLst>
              <a:ext uri="{FF2B5EF4-FFF2-40B4-BE49-F238E27FC236}">
                <a16:creationId xmlns:a16="http://schemas.microsoft.com/office/drawing/2014/main" id="{7513701F-9618-EF7A-127B-172E1FF18730}"/>
              </a:ext>
            </a:extLst>
          </p:cNvPr>
          <p:cNvSpPr>
            <a:spLocks noGrp="1"/>
          </p:cNvSpPr>
          <p:nvPr>
            <p:ph idx="1"/>
          </p:nvPr>
        </p:nvSpPr>
        <p:spPr/>
        <p:txBody>
          <a:bodyPr/>
          <a:lstStyle/>
          <a:p>
            <a:r>
              <a:rPr lang="en-US" dirty="0">
                <a:hlinkClick r:id="rId3"/>
              </a:rPr>
              <a:t>https://www.zdnet.com/article/microsoft-apple-and-google-where-does-the-money-come-from/</a:t>
            </a:r>
            <a:endParaRPr lang="en-US" dirty="0"/>
          </a:p>
          <a:p>
            <a:r>
              <a:rPr lang="en-US" dirty="0">
                <a:hlinkClick r:id="rId4"/>
              </a:rPr>
              <a:t>https://www.doofinder.com/en/statistics/google-revenue-breakdown</a:t>
            </a:r>
            <a:endParaRPr lang="en-US" dirty="0"/>
          </a:p>
          <a:p>
            <a:r>
              <a:rPr lang="en-US" dirty="0">
                <a:hlinkClick r:id="rId5"/>
              </a:rPr>
              <a:t>https://www.chatsimple.ai/blog/industry-report-of-chatgpt-application-market-share-tables-chatgpt-application</a:t>
            </a:r>
            <a:endParaRPr lang="en-US" dirty="0"/>
          </a:p>
          <a:p>
            <a:r>
              <a:rPr lang="en-US" dirty="0">
                <a:hlinkClick r:id="rId6"/>
              </a:rPr>
              <a:t>https://woodwardavenue.org/what-is-googles-target-market/</a:t>
            </a:r>
            <a:endParaRPr lang="en-US" dirty="0"/>
          </a:p>
          <a:p>
            <a:r>
              <a:rPr lang="en-US" dirty="0">
                <a:hlinkClick r:id="rId7"/>
              </a:rPr>
              <a:t>https://zapier.com/blog/google-sheets-vs-excel/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065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5FA3-17F3-DBF2-F58A-AB07AC002409}"/>
              </a:ext>
            </a:extLst>
          </p:cNvPr>
          <p:cNvSpPr>
            <a:spLocks noGrp="1"/>
          </p:cNvSpPr>
          <p:nvPr>
            <p:ph type="title"/>
          </p:nvPr>
        </p:nvSpPr>
        <p:spPr/>
        <p:txBody>
          <a:bodyPr/>
          <a:lstStyle/>
          <a:p>
            <a:r>
              <a:rPr lang="en-US" dirty="0"/>
              <a:t>WHAT IS CAUSE OF BARD’S (GOOGLE)FAILURE IN THE MARKET ?</a:t>
            </a:r>
          </a:p>
        </p:txBody>
      </p:sp>
      <p:graphicFrame>
        <p:nvGraphicFramePr>
          <p:cNvPr id="7" name="Content Placeholder 6">
            <a:extLst>
              <a:ext uri="{FF2B5EF4-FFF2-40B4-BE49-F238E27FC236}">
                <a16:creationId xmlns:a16="http://schemas.microsoft.com/office/drawing/2014/main" id="{95F568A8-3295-3CA3-577E-829EE2964DBC}"/>
              </a:ext>
            </a:extLst>
          </p:cNvPr>
          <p:cNvGraphicFramePr>
            <a:graphicFrameLocks noGrp="1"/>
          </p:cNvGraphicFramePr>
          <p:nvPr>
            <p:ph idx="1"/>
            <p:extLst>
              <p:ext uri="{D42A27DB-BD31-4B8C-83A1-F6EECF244321}">
                <p14:modId xmlns:p14="http://schemas.microsoft.com/office/powerpoint/2010/main" val="3150723567"/>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8333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77A2-DB87-8EEA-1C20-B11F8D050873}"/>
              </a:ext>
            </a:extLst>
          </p:cNvPr>
          <p:cNvSpPr>
            <a:spLocks noGrp="1"/>
          </p:cNvSpPr>
          <p:nvPr>
            <p:ph type="title"/>
          </p:nvPr>
        </p:nvSpPr>
        <p:spPr/>
        <p:txBody>
          <a:bodyPr>
            <a:normAutofit/>
          </a:bodyPr>
          <a:lstStyle/>
          <a:p>
            <a:r>
              <a:rPr lang="en-US" dirty="0"/>
              <a:t>WHAT IS CAUSE OF BARD’S (GOOGLE)FAILURE IN THE MARKET ?</a:t>
            </a:r>
          </a:p>
        </p:txBody>
      </p:sp>
      <p:sp>
        <p:nvSpPr>
          <p:cNvPr id="3" name="Content Placeholder 2">
            <a:extLst>
              <a:ext uri="{FF2B5EF4-FFF2-40B4-BE49-F238E27FC236}">
                <a16:creationId xmlns:a16="http://schemas.microsoft.com/office/drawing/2014/main" id="{4FBB3454-AC07-E51E-C7E0-99FE7F4DB3B4}"/>
              </a:ext>
            </a:extLst>
          </p:cNvPr>
          <p:cNvSpPr>
            <a:spLocks noGrp="1"/>
          </p:cNvSpPr>
          <p:nvPr>
            <p:ph idx="1"/>
          </p:nvPr>
        </p:nvSpPr>
        <p:spPr/>
        <p:txBody>
          <a:bodyPr>
            <a:normAutofit fontScale="85000" lnSpcReduction="20000"/>
          </a:bodyPr>
          <a:lstStyle/>
          <a:p>
            <a:r>
              <a:rPr lang="en-US" dirty="0"/>
              <a:t>One of the main reason for the bard failure was the presence of </a:t>
            </a:r>
            <a:r>
              <a:rPr lang="en-US" dirty="0" err="1"/>
              <a:t>Chatgpt</a:t>
            </a:r>
            <a:r>
              <a:rPr lang="en-US" dirty="0"/>
              <a:t> , AI chatbot launched by </a:t>
            </a:r>
            <a:r>
              <a:rPr lang="en-US" dirty="0" err="1"/>
              <a:t>openai</a:t>
            </a:r>
            <a:r>
              <a:rPr lang="en-US" dirty="0"/>
              <a:t>(backed by Microsoft)</a:t>
            </a:r>
          </a:p>
          <a:p>
            <a:r>
              <a:rPr lang="en-US" dirty="0"/>
              <a:t>Since then Microsoft has integrated </a:t>
            </a:r>
            <a:r>
              <a:rPr lang="en-US" dirty="0" err="1"/>
              <a:t>Chatgpt</a:t>
            </a:r>
            <a:r>
              <a:rPr lang="en-US" dirty="0"/>
              <a:t> with its various products which are commonly in day to day life.</a:t>
            </a:r>
          </a:p>
          <a:p>
            <a:r>
              <a:rPr lang="en-IN" b="0" i="0" u="none" strike="noStrike" dirty="0" err="1">
                <a:effectLst/>
                <a:latin typeface="Georgia" panose="02040502050405020303" pitchFamily="18" charset="0"/>
              </a:rPr>
              <a:t>ChatGPT</a:t>
            </a:r>
            <a:r>
              <a:rPr lang="en-IN" b="0" i="0" u="none" strike="noStrike" dirty="0">
                <a:effectLst/>
                <a:latin typeface="Georgia" panose="02040502050405020303" pitchFamily="18" charset="0"/>
              </a:rPr>
              <a:t> functions are already enabled in Microsoft Teams, its collaborative working environment featuring virtual conferencing and video calling functionality</a:t>
            </a:r>
          </a:p>
          <a:p>
            <a:r>
              <a:rPr lang="en-IN" b="0" i="0" u="none" strike="noStrike" dirty="0">
                <a:effectLst/>
                <a:latin typeface="Georgia" panose="02040502050405020303" pitchFamily="18" charset="0"/>
              </a:rPr>
              <a:t>The Power apps are focused on the no-code/low-code concept, allowing users to create their own applications or set up complex automated processes but integrating </a:t>
            </a:r>
            <a:r>
              <a:rPr lang="en-IN" b="0" i="0" u="none" strike="noStrike" dirty="0" err="1">
                <a:effectLst/>
                <a:latin typeface="Georgia" panose="02040502050405020303" pitchFamily="18" charset="0"/>
              </a:rPr>
              <a:t>chatgpt</a:t>
            </a:r>
            <a:r>
              <a:rPr lang="en-IN" b="0" i="0" u="none" strike="noStrike" dirty="0">
                <a:effectLst/>
                <a:latin typeface="Georgia" panose="02040502050405020303" pitchFamily="18" charset="0"/>
              </a:rPr>
              <a:t> has </a:t>
            </a:r>
            <a:r>
              <a:rPr lang="en-IN" b="0" i="0" u="none" strike="noStrike" dirty="0" err="1">
                <a:effectLst/>
                <a:latin typeface="Georgia" panose="02040502050405020303" pitchFamily="18" charset="0"/>
              </a:rPr>
              <a:t>deacreased</a:t>
            </a:r>
            <a:r>
              <a:rPr lang="en-IN" b="0" i="0" u="none" strike="noStrike" dirty="0">
                <a:effectLst/>
                <a:latin typeface="Georgia" panose="02040502050405020303" pitchFamily="18" charset="0"/>
              </a:rPr>
              <a:t> further complication and made it easy for users</a:t>
            </a:r>
          </a:p>
          <a:p>
            <a:r>
              <a:rPr lang="en-US" dirty="0"/>
              <a:t>Also it can be used to write emails and formatting excel sheets make it looks more attractive</a:t>
            </a:r>
          </a:p>
        </p:txBody>
      </p:sp>
    </p:spTree>
    <p:extLst>
      <p:ext uri="{BB962C8B-B14F-4D97-AF65-F5344CB8AC3E}">
        <p14:creationId xmlns:p14="http://schemas.microsoft.com/office/powerpoint/2010/main" val="355902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F931-444A-67F8-DB7F-332BF8DCE3AD}"/>
              </a:ext>
            </a:extLst>
          </p:cNvPr>
          <p:cNvSpPr>
            <a:spLocks noGrp="1"/>
          </p:cNvSpPr>
          <p:nvPr>
            <p:ph type="title"/>
          </p:nvPr>
        </p:nvSpPr>
        <p:spPr/>
        <p:txBody>
          <a:bodyPr/>
          <a:lstStyle/>
          <a:p>
            <a:r>
              <a:rPr lang="en-US" dirty="0"/>
              <a:t>WHAT IS CAUSE OF BARD’S (GOOGLE)FAILURE IN THE MARKET ?</a:t>
            </a:r>
          </a:p>
        </p:txBody>
      </p:sp>
      <p:sp>
        <p:nvSpPr>
          <p:cNvPr id="3" name="Content Placeholder 2">
            <a:extLst>
              <a:ext uri="{FF2B5EF4-FFF2-40B4-BE49-F238E27FC236}">
                <a16:creationId xmlns:a16="http://schemas.microsoft.com/office/drawing/2014/main" id="{FF8D26E9-F6BF-AA04-3916-8E8A7FFFC8FC}"/>
              </a:ext>
            </a:extLst>
          </p:cNvPr>
          <p:cNvSpPr>
            <a:spLocks noGrp="1"/>
          </p:cNvSpPr>
          <p:nvPr>
            <p:ph idx="1"/>
          </p:nvPr>
        </p:nvSpPr>
        <p:spPr/>
        <p:txBody>
          <a:bodyPr>
            <a:normAutofit fontScale="85000" lnSpcReduction="20000"/>
          </a:bodyPr>
          <a:lstStyle/>
          <a:p>
            <a:r>
              <a:rPr lang="en-US" dirty="0"/>
              <a:t>Also many business have </a:t>
            </a:r>
            <a:r>
              <a:rPr lang="en-US" dirty="0" err="1"/>
              <a:t>benfitted</a:t>
            </a:r>
            <a:r>
              <a:rPr lang="en-US" dirty="0"/>
              <a:t> from it by applying it in customer services </a:t>
            </a:r>
          </a:p>
          <a:p>
            <a:r>
              <a:rPr lang="en-US" dirty="0"/>
              <a:t>As most of the Microsoft software are used in many of the businesses and company it has benefitted hugely from it</a:t>
            </a:r>
          </a:p>
          <a:p>
            <a:r>
              <a:rPr lang="en-IN" b="0" i="0" dirty="0">
                <a:effectLst/>
                <a:latin typeface="Poppins" panose="020B0604020202020204" pitchFamily="34" charset="0"/>
              </a:rPr>
              <a:t> </a:t>
            </a:r>
            <a:r>
              <a:rPr lang="en-IN" sz="1800" b="0" i="0" dirty="0">
                <a:effectLst/>
                <a:latin typeface="Poppins" pitchFamily="2" charset="77"/>
              </a:rPr>
              <a:t>Seamlessly merging the power of </a:t>
            </a:r>
            <a:r>
              <a:rPr lang="en-IN" sz="1800" b="0" i="0" dirty="0" err="1">
                <a:effectLst/>
                <a:latin typeface="Poppins" pitchFamily="2" charset="77"/>
              </a:rPr>
              <a:t>ChatGPT</a:t>
            </a:r>
            <a:r>
              <a:rPr lang="en-IN" sz="1800" b="0" i="0" dirty="0">
                <a:effectLst/>
                <a:latin typeface="Poppins" pitchFamily="2" charset="77"/>
              </a:rPr>
              <a:t> with Knowledge Management Systems (KMS) revolutionizes customer interactions</a:t>
            </a:r>
          </a:p>
          <a:p>
            <a:r>
              <a:rPr lang="en-IN" sz="1800" dirty="0" err="1">
                <a:latin typeface="Poppins" pitchFamily="2" charset="77"/>
              </a:rPr>
              <a:t>Chatgpt</a:t>
            </a:r>
            <a:r>
              <a:rPr lang="en-IN" sz="1800" dirty="0">
                <a:latin typeface="Poppins" pitchFamily="2" charset="77"/>
              </a:rPr>
              <a:t> have much powerful integration with many </a:t>
            </a:r>
            <a:r>
              <a:rPr lang="en-IN" sz="1800" dirty="0" err="1">
                <a:latin typeface="Poppins" pitchFamily="2" charset="77"/>
              </a:rPr>
              <a:t>softwares</a:t>
            </a:r>
            <a:r>
              <a:rPr lang="en-IN" sz="1800" dirty="0">
                <a:latin typeface="Poppins" pitchFamily="2" charset="77"/>
              </a:rPr>
              <a:t> than bard</a:t>
            </a:r>
          </a:p>
          <a:p>
            <a:r>
              <a:rPr lang="en-IN" sz="1800" dirty="0">
                <a:latin typeface="Poppins" pitchFamily="2" charset="77"/>
              </a:rPr>
              <a:t>Also </a:t>
            </a:r>
            <a:r>
              <a:rPr lang="en-IN" sz="1800" dirty="0" err="1">
                <a:latin typeface="Poppins" pitchFamily="2" charset="77"/>
              </a:rPr>
              <a:t>chatgpt</a:t>
            </a:r>
            <a:r>
              <a:rPr lang="en-IN" sz="1800" dirty="0">
                <a:latin typeface="Poppins" pitchFamily="2" charset="77"/>
              </a:rPr>
              <a:t> can generate ai images better than bard</a:t>
            </a:r>
          </a:p>
          <a:p>
            <a:r>
              <a:rPr lang="en-IN" sz="1800" dirty="0" err="1">
                <a:latin typeface="Poppins" pitchFamily="2" charset="77"/>
              </a:rPr>
              <a:t>Chatgpt</a:t>
            </a:r>
            <a:r>
              <a:rPr lang="en-IN" sz="1800" dirty="0">
                <a:latin typeface="Poppins" pitchFamily="2" charset="77"/>
              </a:rPr>
              <a:t> show more statistical data but google shows more humanly data .In coming future as the </a:t>
            </a:r>
            <a:r>
              <a:rPr lang="en-IN" sz="1800" dirty="0" err="1">
                <a:latin typeface="Poppins" pitchFamily="2" charset="77"/>
              </a:rPr>
              <a:t>chatgpt</a:t>
            </a:r>
            <a:r>
              <a:rPr lang="en-IN" sz="1800" dirty="0">
                <a:latin typeface="Poppins" pitchFamily="2" charset="77"/>
              </a:rPr>
              <a:t> become more intelligent its data will become more </a:t>
            </a:r>
            <a:r>
              <a:rPr lang="en-IN" sz="1800">
                <a:latin typeface="Poppins" pitchFamily="2" charset="77"/>
              </a:rPr>
              <a:t>relevant .</a:t>
            </a:r>
            <a:endParaRPr lang="en-IN" sz="1800" dirty="0">
              <a:latin typeface="Poppins" pitchFamily="2" charset="77"/>
            </a:endParaRPr>
          </a:p>
          <a:p>
            <a:r>
              <a:rPr lang="en-IN" sz="1800" dirty="0">
                <a:latin typeface="Poppins" pitchFamily="2" charset="77"/>
              </a:rPr>
              <a:t>All these features have made </a:t>
            </a:r>
            <a:r>
              <a:rPr lang="en-IN" sz="1800" dirty="0" err="1">
                <a:latin typeface="Poppins" pitchFamily="2" charset="77"/>
              </a:rPr>
              <a:t>chatgpt</a:t>
            </a:r>
            <a:r>
              <a:rPr lang="en-IN" sz="1800" dirty="0">
                <a:latin typeface="Poppins" pitchFamily="2" charset="77"/>
              </a:rPr>
              <a:t> more attractive to larger audience</a:t>
            </a:r>
          </a:p>
        </p:txBody>
      </p:sp>
    </p:spTree>
    <p:extLst>
      <p:ext uri="{BB962C8B-B14F-4D97-AF65-F5344CB8AC3E}">
        <p14:creationId xmlns:p14="http://schemas.microsoft.com/office/powerpoint/2010/main" val="165119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1E59-787C-BDF6-9B6B-0BC3432BDBD0}"/>
              </a:ext>
            </a:extLst>
          </p:cNvPr>
          <p:cNvSpPr>
            <a:spLocks noGrp="1"/>
          </p:cNvSpPr>
          <p:nvPr>
            <p:ph type="title"/>
          </p:nvPr>
        </p:nvSpPr>
        <p:spPr>
          <a:xfrm>
            <a:off x="1451579" y="804519"/>
            <a:ext cx="9291215" cy="1049235"/>
          </a:xfrm>
        </p:spPr>
        <p:txBody>
          <a:bodyPr>
            <a:normAutofit/>
          </a:bodyPr>
          <a:lstStyle/>
          <a:p>
            <a:r>
              <a:rPr lang="en-US"/>
              <a:t>WHAT IS CAUSE OF BARD’S (GOOGLE)FAILURE IN THE MARKET ?</a:t>
            </a:r>
            <a:endParaRPr lang="en-US" dirty="0"/>
          </a:p>
        </p:txBody>
      </p:sp>
      <p:graphicFrame>
        <p:nvGraphicFramePr>
          <p:cNvPr id="1051" name="Content Placeholder 2">
            <a:extLst>
              <a:ext uri="{FF2B5EF4-FFF2-40B4-BE49-F238E27FC236}">
                <a16:creationId xmlns:a16="http://schemas.microsoft.com/office/drawing/2014/main" id="{09E8AA3B-DE7D-AF5F-6F97-56252CBDE46B}"/>
              </a:ext>
            </a:extLst>
          </p:cNvPr>
          <p:cNvGraphicFramePr>
            <a:graphicFrameLocks noGrp="1"/>
          </p:cNvGraphicFramePr>
          <p:nvPr>
            <p:ph idx="1"/>
            <p:extLst>
              <p:ext uri="{D42A27DB-BD31-4B8C-83A1-F6EECF244321}">
                <p14:modId xmlns:p14="http://schemas.microsoft.com/office/powerpoint/2010/main" val="4262217799"/>
              </p:ext>
            </p:extLst>
          </p:nvPr>
        </p:nvGraphicFramePr>
        <p:xfrm>
          <a:off x="1451579" y="2015734"/>
          <a:ext cx="5392250"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52" name="Group 1051">
            <a:extLst>
              <a:ext uri="{FF2B5EF4-FFF2-40B4-BE49-F238E27FC236}">
                <a16:creationId xmlns:a16="http://schemas.microsoft.com/office/drawing/2014/main" id="{62BA6506-6E6A-48A3-86E8-58FD64833A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9287" y="2012810"/>
            <a:ext cx="3413507" cy="3459865"/>
            <a:chOff x="7329287" y="2012810"/>
            <a:chExt cx="3413507" cy="3459865"/>
          </a:xfrm>
        </p:grpSpPr>
        <p:sp>
          <p:nvSpPr>
            <p:cNvPr id="1053" name="Rectangle 1052">
              <a:extLst>
                <a:ext uri="{FF2B5EF4-FFF2-40B4-BE49-F238E27FC236}">
                  <a16:creationId xmlns:a16="http://schemas.microsoft.com/office/drawing/2014/main" id="{587A642D-B1E2-4AC8-BC94-42C0AF0F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9287" y="2012810"/>
              <a:ext cx="3413507" cy="3459865"/>
            </a:xfrm>
            <a:prstGeom prst="rect">
              <a:avLst/>
            </a:prstGeom>
            <a:blipFill dpi="0" rotWithShape="1">
              <a:blip r:embed="rId7">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08B33227-18A7-4DCC-AAF2-2F0EB28C3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8250" y="2182137"/>
              <a:ext cx="3100817" cy="3130008"/>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5" name="Rectangle 1054">
            <a:extLst>
              <a:ext uri="{FF2B5EF4-FFF2-40B4-BE49-F238E27FC236}">
                <a16:creationId xmlns:a16="http://schemas.microsoft.com/office/drawing/2014/main" id="{E6DE98E5-00A3-4AC5-9090-7FDBF901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357" y="2346730"/>
            <a:ext cx="2773365" cy="2796762"/>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icrosoft's business model: How Microsoft makes money">
            <a:extLst>
              <a:ext uri="{FF2B5EF4-FFF2-40B4-BE49-F238E27FC236}">
                <a16:creationId xmlns:a16="http://schemas.microsoft.com/office/drawing/2014/main" id="{F4B37918-1505-5831-2B0A-A1AD783FF89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045636" y="2492625"/>
            <a:ext cx="1970216" cy="11672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revenue-breakdown">
            <a:extLst>
              <a:ext uri="{FF2B5EF4-FFF2-40B4-BE49-F238E27FC236}">
                <a16:creationId xmlns:a16="http://schemas.microsoft.com/office/drawing/2014/main" id="{BC7F5224-4A29-EF4E-E2D1-213C8FD75FC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917402" y="3829237"/>
            <a:ext cx="2226685" cy="116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93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6C50-09BE-82A4-B6EF-3620D5ADDFF2}"/>
              </a:ext>
            </a:extLst>
          </p:cNvPr>
          <p:cNvSpPr>
            <a:spLocks noGrp="1"/>
          </p:cNvSpPr>
          <p:nvPr>
            <p:ph type="title"/>
          </p:nvPr>
        </p:nvSpPr>
        <p:spPr>
          <a:xfrm>
            <a:off x="5188043" y="804520"/>
            <a:ext cx="5550355" cy="1049235"/>
          </a:xfrm>
        </p:spPr>
        <p:txBody>
          <a:bodyPr vert="horz" lIns="91440" tIns="45720" rIns="91440" bIns="45720" rtlCol="0" anchor="ctr">
            <a:normAutofit/>
          </a:bodyPr>
          <a:lstStyle/>
          <a:p>
            <a:r>
              <a:rPr lang="en-US" sz="2200" dirty="0"/>
              <a:t>WHAT IS CAUSE OF BARD’S (GOOGLE)FAILURE IN THE MARKET ?</a:t>
            </a:r>
          </a:p>
        </p:txBody>
      </p:sp>
      <p:pic>
        <p:nvPicPr>
          <p:cNvPr id="3074" name="Picture 2" descr="What Are Search Engines and How Do They Work? | Mangools">
            <a:extLst>
              <a:ext uri="{FF2B5EF4-FFF2-40B4-BE49-F238E27FC236}">
                <a16:creationId xmlns:a16="http://schemas.microsoft.com/office/drawing/2014/main" id="{8A65D5DD-14CE-0A1F-F36B-CCC0B8DE9F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63023" y="481108"/>
            <a:ext cx="3413267" cy="2491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hatGPT 2023: Industry Report on AI Chatbot Market Share">
            <a:extLst>
              <a:ext uri="{FF2B5EF4-FFF2-40B4-BE49-F238E27FC236}">
                <a16:creationId xmlns:a16="http://schemas.microsoft.com/office/drawing/2014/main" id="{87BC905F-07FF-8699-2B2C-97E61DC9F0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8744" y="3137516"/>
            <a:ext cx="3301825" cy="2492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A6598B-C92E-8493-18C7-E77F67AC3FC9}"/>
              </a:ext>
            </a:extLst>
          </p:cNvPr>
          <p:cNvSpPr txBox="1"/>
          <p:nvPr/>
        </p:nvSpPr>
        <p:spPr>
          <a:xfrm>
            <a:off x="5188043" y="2015732"/>
            <a:ext cx="5550355"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Here we can see </a:t>
            </a:r>
            <a:r>
              <a:rPr lang="en-US" dirty="0" err="1"/>
              <a:t>google’s</a:t>
            </a:r>
            <a:r>
              <a:rPr lang="en-US" dirty="0"/>
              <a:t> market share </a:t>
            </a:r>
          </a:p>
          <a:p>
            <a:pPr defTabSz="914400">
              <a:lnSpc>
                <a:spcPct val="120000"/>
              </a:lnSpc>
              <a:spcAft>
                <a:spcPts val="600"/>
              </a:spcAft>
              <a:buClr>
                <a:schemeClr val="accent1"/>
              </a:buClr>
              <a:buSzPct val="100000"/>
            </a:pPr>
            <a:r>
              <a:rPr lang="en-US" dirty="0"/>
              <a:t>in search engine is whopping 92.31% </a:t>
            </a:r>
          </a:p>
          <a:p>
            <a:pPr indent="-228600" defTabSz="914400">
              <a:lnSpc>
                <a:spcPct val="120000"/>
              </a:lnSpc>
              <a:spcAft>
                <a:spcPts val="600"/>
              </a:spcAft>
              <a:buClr>
                <a:schemeClr val="accent1"/>
              </a:buClr>
              <a:buSzPct val="100000"/>
              <a:buFont typeface="Arial" panose="020B0604020202020204" pitchFamily="34" charset="0"/>
              <a:buChar char="•"/>
            </a:pPr>
            <a:r>
              <a:rPr lang="en-US" dirty="0"/>
              <a:t>Whereas for binge is 2.61%.</a:t>
            </a:r>
          </a:p>
          <a:p>
            <a:pPr indent="-228600" defTabSz="914400">
              <a:lnSpc>
                <a:spcPct val="120000"/>
              </a:lnSpc>
              <a:spcAft>
                <a:spcPts val="600"/>
              </a:spcAft>
              <a:buClr>
                <a:schemeClr val="accent1"/>
              </a:buClr>
              <a:buSzPct val="100000"/>
              <a:buFont typeface="Arial" panose="020B0604020202020204" pitchFamily="34" charset="0"/>
              <a:buChar char="•"/>
            </a:pPr>
            <a:r>
              <a:rPr lang="en-US" dirty="0"/>
              <a:t>But as the use </a:t>
            </a:r>
            <a:r>
              <a:rPr lang="en-US" dirty="0" err="1"/>
              <a:t>chatgpt</a:t>
            </a:r>
            <a:r>
              <a:rPr lang="en-US" dirty="0"/>
              <a:t> is </a:t>
            </a:r>
            <a:r>
              <a:rPr lang="en-US" dirty="0" err="1"/>
              <a:t>resing</a:t>
            </a:r>
            <a:r>
              <a:rPr lang="en-US" dirty="0"/>
              <a:t> exponentially in future it will become a huge challenge for google also as its major source of income will hit very badly</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spTree>
    <p:extLst>
      <p:ext uri="{BB962C8B-B14F-4D97-AF65-F5344CB8AC3E}">
        <p14:creationId xmlns:p14="http://schemas.microsoft.com/office/powerpoint/2010/main" val="3509889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D067-AB63-2847-9823-F3BAC0AEC6A5}"/>
              </a:ext>
            </a:extLst>
          </p:cNvPr>
          <p:cNvSpPr>
            <a:spLocks noGrp="1"/>
          </p:cNvSpPr>
          <p:nvPr>
            <p:ph type="title"/>
          </p:nvPr>
        </p:nvSpPr>
        <p:spPr/>
        <p:txBody>
          <a:bodyPr/>
          <a:lstStyle/>
          <a:p>
            <a:r>
              <a:rPr lang="en-US" dirty="0"/>
              <a:t>THREATS FOR GOOGLE DUE TO AI?</a:t>
            </a:r>
          </a:p>
        </p:txBody>
      </p:sp>
      <p:sp>
        <p:nvSpPr>
          <p:cNvPr id="3" name="Content Placeholder 2">
            <a:extLst>
              <a:ext uri="{FF2B5EF4-FFF2-40B4-BE49-F238E27FC236}">
                <a16:creationId xmlns:a16="http://schemas.microsoft.com/office/drawing/2014/main" id="{226BA290-AC44-C0A8-AEDA-6652341CE2F0}"/>
              </a:ext>
            </a:extLst>
          </p:cNvPr>
          <p:cNvSpPr>
            <a:spLocks noGrp="1"/>
          </p:cNvSpPr>
          <p:nvPr>
            <p:ph idx="1"/>
          </p:nvPr>
        </p:nvSpPr>
        <p:spPr>
          <a:xfrm>
            <a:off x="1451579" y="1730829"/>
            <a:ext cx="9291215" cy="3735516"/>
          </a:xfrm>
        </p:spPr>
        <p:txBody>
          <a:bodyPr/>
          <a:lstStyle/>
          <a:p>
            <a:r>
              <a:rPr lang="en-US" dirty="0"/>
              <a:t>As google income is more based on revenue it earns from advertisements runs on it search </a:t>
            </a:r>
            <a:r>
              <a:rPr lang="en-US" dirty="0" err="1"/>
              <a:t>engine,use</a:t>
            </a:r>
            <a:r>
              <a:rPr lang="en-US" dirty="0"/>
              <a:t> of </a:t>
            </a:r>
            <a:r>
              <a:rPr lang="en-US" dirty="0" err="1"/>
              <a:t>chatgpt</a:t>
            </a:r>
            <a:r>
              <a:rPr lang="en-US" dirty="0"/>
              <a:t> can change the whole equation of search engines</a:t>
            </a:r>
          </a:p>
          <a:p>
            <a:r>
              <a:rPr lang="en-US" dirty="0"/>
              <a:t>Also companies can launch similar products like google and integrate it with ai to enhance it powers causing further threats to google</a:t>
            </a:r>
          </a:p>
          <a:p>
            <a:r>
              <a:rPr lang="en-US" dirty="0"/>
              <a:t>A </a:t>
            </a:r>
            <a:r>
              <a:rPr lang="en-US" dirty="0" err="1"/>
              <a:t>mojor</a:t>
            </a:r>
            <a:r>
              <a:rPr lang="en-US" dirty="0"/>
              <a:t> </a:t>
            </a:r>
            <a:r>
              <a:rPr lang="en-US" dirty="0" err="1"/>
              <a:t>chumk</a:t>
            </a:r>
            <a:r>
              <a:rPr lang="en-US" dirty="0"/>
              <a:t> of google revenue is also from </a:t>
            </a:r>
            <a:r>
              <a:rPr lang="en-US" dirty="0" err="1"/>
              <a:t>youtube</a:t>
            </a:r>
            <a:r>
              <a:rPr lang="en-US" dirty="0"/>
              <a:t> so if ai tap the market of video sharing platform then it will cause huge disadvantage to google</a:t>
            </a:r>
          </a:p>
          <a:p>
            <a:endParaRPr lang="en-US" dirty="0"/>
          </a:p>
        </p:txBody>
      </p:sp>
    </p:spTree>
    <p:extLst>
      <p:ext uri="{BB962C8B-B14F-4D97-AF65-F5344CB8AC3E}">
        <p14:creationId xmlns:p14="http://schemas.microsoft.com/office/powerpoint/2010/main" val="46618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0215-865E-2BC6-EEDA-BA72B412FE50}"/>
              </a:ext>
            </a:extLst>
          </p:cNvPr>
          <p:cNvSpPr>
            <a:spLocks noGrp="1"/>
          </p:cNvSpPr>
          <p:nvPr>
            <p:ph type="title"/>
          </p:nvPr>
        </p:nvSpPr>
        <p:spPr/>
        <p:txBody>
          <a:bodyPr/>
          <a:lstStyle/>
          <a:p>
            <a:r>
              <a:rPr lang="en-US" dirty="0"/>
              <a:t>GEMINI AI:GOOGLE’S COMEBACK ?</a:t>
            </a:r>
          </a:p>
        </p:txBody>
      </p:sp>
      <p:sp>
        <p:nvSpPr>
          <p:cNvPr id="3" name="Content Placeholder 2">
            <a:extLst>
              <a:ext uri="{FF2B5EF4-FFF2-40B4-BE49-F238E27FC236}">
                <a16:creationId xmlns:a16="http://schemas.microsoft.com/office/drawing/2014/main" id="{BB904256-D0C2-5A4D-BF59-559ECF7DFAFD}"/>
              </a:ext>
            </a:extLst>
          </p:cNvPr>
          <p:cNvSpPr>
            <a:spLocks noGrp="1"/>
          </p:cNvSpPr>
          <p:nvPr>
            <p:ph idx="1"/>
          </p:nvPr>
        </p:nvSpPr>
        <p:spPr/>
        <p:txBody>
          <a:bodyPr>
            <a:normAutofit fontScale="92500" lnSpcReduction="10000"/>
          </a:bodyPr>
          <a:lstStyle/>
          <a:p>
            <a:r>
              <a:rPr lang="en-US" dirty="0"/>
              <a:t>Gemini ai is the prove to be comeback for google in AI field</a:t>
            </a:r>
          </a:p>
          <a:p>
            <a:r>
              <a:rPr lang="en-US" dirty="0"/>
              <a:t>It is most advanced ai tool available in market</a:t>
            </a:r>
          </a:p>
          <a:p>
            <a:r>
              <a:rPr lang="en-US" dirty="0"/>
              <a:t>There are three </a:t>
            </a:r>
            <a:r>
              <a:rPr lang="en-US" dirty="0" err="1"/>
              <a:t>verions</a:t>
            </a:r>
            <a:r>
              <a:rPr lang="en-US" dirty="0"/>
              <a:t> of </a:t>
            </a:r>
            <a:r>
              <a:rPr lang="en-US" dirty="0" err="1"/>
              <a:t>gemini</a:t>
            </a:r>
            <a:r>
              <a:rPr lang="en-US" dirty="0"/>
              <a:t> ai </a:t>
            </a:r>
          </a:p>
          <a:p>
            <a:r>
              <a:rPr lang="en-US" dirty="0"/>
              <a:t>First is used in </a:t>
            </a:r>
            <a:r>
              <a:rPr lang="en-US" dirty="0" err="1"/>
              <a:t>gemini</a:t>
            </a:r>
            <a:r>
              <a:rPr lang="en-US" dirty="0"/>
              <a:t> nano(can be used in android and it can be used without internet)</a:t>
            </a:r>
          </a:p>
          <a:p>
            <a:r>
              <a:rPr lang="en-US" dirty="0"/>
              <a:t>Second is Gemini pro(brain behind </a:t>
            </a:r>
            <a:r>
              <a:rPr lang="en-US" dirty="0" err="1"/>
              <a:t>google’s</a:t>
            </a:r>
            <a:r>
              <a:rPr lang="en-US" dirty="0"/>
              <a:t> ai service)</a:t>
            </a:r>
          </a:p>
          <a:p>
            <a:r>
              <a:rPr lang="en-US" dirty="0"/>
              <a:t>Third is </a:t>
            </a:r>
            <a:r>
              <a:rPr lang="en-US" dirty="0" err="1"/>
              <a:t>gemini</a:t>
            </a:r>
            <a:r>
              <a:rPr lang="en-US" dirty="0"/>
              <a:t> ultra(designed for business and data </a:t>
            </a:r>
            <a:r>
              <a:rPr lang="en-US" dirty="0" err="1"/>
              <a:t>centres</a:t>
            </a:r>
            <a:r>
              <a:rPr lang="en-US" dirty="0"/>
              <a:t>)</a:t>
            </a:r>
          </a:p>
          <a:p>
            <a:r>
              <a:rPr lang="en-US" dirty="0"/>
              <a:t>Also it is able to attract many investor attention due to its amazing capabilities.</a:t>
            </a:r>
          </a:p>
          <a:p>
            <a:pPr marL="0" indent="0">
              <a:buNone/>
            </a:pPr>
            <a:endParaRPr lang="en-US" dirty="0"/>
          </a:p>
        </p:txBody>
      </p:sp>
    </p:spTree>
    <p:extLst>
      <p:ext uri="{BB962C8B-B14F-4D97-AF65-F5344CB8AC3E}">
        <p14:creationId xmlns:p14="http://schemas.microsoft.com/office/powerpoint/2010/main" val="72458514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{CFB69319-0920-2347-B895-E3E6C3884012}tf10001119</Template>
  <TotalTime>739</TotalTime>
  <Words>1466</Words>
  <Application>Microsoft Macintosh PowerPoint</Application>
  <PresentationFormat>Widescreen</PresentationFormat>
  <Paragraphs>103</Paragraphs>
  <Slides>20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-apple-system</vt:lpstr>
      <vt:lpstr>Arial</vt:lpstr>
      <vt:lpstr>Calibri</vt:lpstr>
      <vt:lpstr>Georgia</vt:lpstr>
      <vt:lpstr>Inter</vt:lpstr>
      <vt:lpstr>Palanquin</vt:lpstr>
      <vt:lpstr>Poppins</vt:lpstr>
      <vt:lpstr>PT Serif</vt:lpstr>
      <vt:lpstr>Roboto</vt:lpstr>
      <vt:lpstr>Rockwell</vt:lpstr>
      <vt:lpstr>Gallery</vt:lpstr>
      <vt:lpstr>The Future of the InTErnet/ The AI War</vt:lpstr>
      <vt:lpstr>INDEX</vt:lpstr>
      <vt:lpstr>WHAT IS CAUSE OF BARD’S (GOOGLE)FAILURE IN THE MARKET ?</vt:lpstr>
      <vt:lpstr>WHAT IS CAUSE OF BARD’S (GOOGLE)FAILURE IN THE MARKET ?</vt:lpstr>
      <vt:lpstr>WHAT IS CAUSE OF BARD’S (GOOGLE)FAILURE IN THE MARKET ?</vt:lpstr>
      <vt:lpstr>WHAT IS CAUSE OF BARD’S (GOOGLE)FAILURE IN THE MARKET ?</vt:lpstr>
      <vt:lpstr>WHAT IS CAUSE OF BARD’S (GOOGLE)FAILURE IN THE MARKET ?</vt:lpstr>
      <vt:lpstr>THREATS FOR GOOGLE DUE TO AI?</vt:lpstr>
      <vt:lpstr>GEMINI AI:GOOGLE’S COMEBACK ?</vt:lpstr>
      <vt:lpstr>How TO MAKE MONEY OUT OF AI?</vt:lpstr>
      <vt:lpstr>GOOGLE’S TARGET AUDIENCE</vt:lpstr>
      <vt:lpstr>Grabbing the market ?</vt:lpstr>
      <vt:lpstr>Grabbing the market ?</vt:lpstr>
      <vt:lpstr>Excel vs GOOGLE SHEETS</vt:lpstr>
      <vt:lpstr>GRABBING THE MARKET?</vt:lpstr>
      <vt:lpstr>AI FOR DEVELOPERS ?</vt:lpstr>
      <vt:lpstr>AI FOR DEVELOPERS ?</vt:lpstr>
      <vt:lpstr>AI FOR DEVELOPERS ?</vt:lpstr>
      <vt:lpstr>Final 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the InTErnet/ The AI War</dc:title>
  <dc:creator>YASH TRIVEDI</dc:creator>
  <cp:lastModifiedBy>YASH TRIVEDI</cp:lastModifiedBy>
  <cp:revision>1</cp:revision>
  <dcterms:created xsi:type="dcterms:W3CDTF">2023-12-28T10:44:05Z</dcterms:created>
  <dcterms:modified xsi:type="dcterms:W3CDTF">2023-12-30T08:06:16Z</dcterms:modified>
</cp:coreProperties>
</file>